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80137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C7A42A-D25F-4D39-A9FF-646A4BAD5B79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E5D3C1-F27E-49D0-9FA8-4395DD19E11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073147" y="726466"/>
            <a:ext cx="3285451" cy="728449"/>
            <a:chOff x="3073147" y="726466"/>
            <a:chExt cx="3285451" cy="728449"/>
          </a:xfrm>
        </p:grpSpPr>
        <p:sp>
          <p:nvSpPr>
            <p:cNvPr id="2" name="Freeform 1"/>
            <p:cNvSpPr/>
            <p:nvPr/>
          </p:nvSpPr>
          <p:spPr>
            <a:xfrm>
              <a:off x="3073147" y="800165"/>
              <a:ext cx="366210" cy="523050"/>
            </a:xfrm>
            <a:custGeom>
              <a:avLst/>
              <a:gdLst/>
              <a:ahLst/>
              <a:cxnLst/>
              <a:rect l="0" t="0" r="0" b="0"/>
              <a:pathLst>
                <a:path w="366210" h="523050">
                  <a:moveTo>
                    <a:pt x="116987" y="0"/>
                  </a:moveTo>
                  <a:lnTo>
                    <a:pt x="100176" y="19151"/>
                  </a:lnTo>
                  <a:lnTo>
                    <a:pt x="67489" y="78807"/>
                  </a:lnTo>
                  <a:lnTo>
                    <a:pt x="25708" y="141334"/>
                  </a:lnTo>
                  <a:lnTo>
                    <a:pt x="4674" y="164190"/>
                  </a:lnTo>
                  <a:lnTo>
                    <a:pt x="1168" y="164442"/>
                  </a:lnTo>
                  <a:lnTo>
                    <a:pt x="0" y="159931"/>
                  </a:lnTo>
                  <a:lnTo>
                    <a:pt x="6531" y="124658"/>
                  </a:lnTo>
                  <a:lnTo>
                    <a:pt x="21348" y="94258"/>
                  </a:lnTo>
                  <a:lnTo>
                    <a:pt x="78731" y="38986"/>
                  </a:lnTo>
                  <a:lnTo>
                    <a:pt x="117750" y="13724"/>
                  </a:lnTo>
                  <a:lnTo>
                    <a:pt x="139553" y="6100"/>
                  </a:lnTo>
                  <a:lnTo>
                    <a:pt x="164841" y="2711"/>
                  </a:lnTo>
                  <a:lnTo>
                    <a:pt x="188559" y="7444"/>
                  </a:lnTo>
                  <a:lnTo>
                    <a:pt x="199797" y="11982"/>
                  </a:lnTo>
                  <a:lnTo>
                    <a:pt x="218522" y="29502"/>
                  </a:lnTo>
                  <a:lnTo>
                    <a:pt x="226791" y="40725"/>
                  </a:lnTo>
                  <a:lnTo>
                    <a:pt x="232859" y="68793"/>
                  </a:lnTo>
                  <a:lnTo>
                    <a:pt x="229699" y="117479"/>
                  </a:lnTo>
                  <a:lnTo>
                    <a:pt x="218234" y="162711"/>
                  </a:lnTo>
                  <a:lnTo>
                    <a:pt x="200019" y="195220"/>
                  </a:lnTo>
                  <a:lnTo>
                    <a:pt x="176684" y="219670"/>
                  </a:lnTo>
                  <a:lnTo>
                    <a:pt x="167314" y="227165"/>
                  </a:lnTo>
                  <a:lnTo>
                    <a:pt x="144424" y="235493"/>
                  </a:lnTo>
                  <a:lnTo>
                    <a:pt x="126842" y="238025"/>
                  </a:lnTo>
                  <a:lnTo>
                    <a:pt x="127066" y="237062"/>
                  </a:lnTo>
                  <a:lnTo>
                    <a:pt x="152644" y="227112"/>
                  </a:lnTo>
                  <a:lnTo>
                    <a:pt x="171439" y="226891"/>
                  </a:lnTo>
                  <a:lnTo>
                    <a:pt x="223280" y="230692"/>
                  </a:lnTo>
                  <a:lnTo>
                    <a:pt x="261565" y="242529"/>
                  </a:lnTo>
                  <a:lnTo>
                    <a:pt x="324990" y="285705"/>
                  </a:lnTo>
                  <a:lnTo>
                    <a:pt x="345134" y="307135"/>
                  </a:lnTo>
                  <a:lnTo>
                    <a:pt x="357986" y="332257"/>
                  </a:lnTo>
                  <a:lnTo>
                    <a:pt x="366209" y="378297"/>
                  </a:lnTo>
                  <a:lnTo>
                    <a:pt x="363056" y="423394"/>
                  </a:lnTo>
                  <a:lnTo>
                    <a:pt x="349124" y="460802"/>
                  </a:lnTo>
                  <a:lnTo>
                    <a:pt x="324589" y="494113"/>
                  </a:lnTo>
                  <a:lnTo>
                    <a:pt x="295092" y="515032"/>
                  </a:lnTo>
                  <a:lnTo>
                    <a:pt x="252947" y="523049"/>
                  </a:lnTo>
                  <a:lnTo>
                    <a:pt x="200776" y="517353"/>
                  </a:lnTo>
                  <a:lnTo>
                    <a:pt x="142810" y="504963"/>
                  </a:lnTo>
                  <a:lnTo>
                    <a:pt x="10645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37575" y="1252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95626" y="994618"/>
              <a:ext cx="157929" cy="37175"/>
            </a:xfrm>
            <a:custGeom>
              <a:avLst/>
              <a:gdLst/>
              <a:ahLst/>
              <a:cxnLst/>
              <a:rect l="0" t="0" r="0" b="0"/>
              <a:pathLst>
                <a:path w="157929" h="37175">
                  <a:moveTo>
                    <a:pt x="157928" y="5589"/>
                  </a:moveTo>
                  <a:lnTo>
                    <a:pt x="141160" y="0"/>
                  </a:lnTo>
                  <a:lnTo>
                    <a:pt x="108376" y="2113"/>
                  </a:lnTo>
                  <a:lnTo>
                    <a:pt x="53050" y="16584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53250" y="758051"/>
              <a:ext cx="510641" cy="402450"/>
            </a:xfrm>
            <a:custGeom>
              <a:avLst/>
              <a:gdLst/>
              <a:ahLst/>
              <a:cxnLst/>
              <a:rect l="0" t="0" r="0" b="0"/>
              <a:pathLst>
                <a:path w="510641" h="402450">
                  <a:moveTo>
                    <a:pt x="5589" y="0"/>
                  </a:moveTo>
                  <a:lnTo>
                    <a:pt x="0" y="58617"/>
                  </a:lnTo>
                  <a:lnTo>
                    <a:pt x="2113" y="104586"/>
                  </a:lnTo>
                  <a:lnTo>
                    <a:pt x="10148" y="160840"/>
                  </a:lnTo>
                  <a:lnTo>
                    <a:pt x="25527" y="216372"/>
                  </a:lnTo>
                  <a:lnTo>
                    <a:pt x="51685" y="277964"/>
                  </a:lnTo>
                  <a:lnTo>
                    <a:pt x="65460" y="302524"/>
                  </a:lnTo>
                  <a:lnTo>
                    <a:pt x="82501" y="318899"/>
                  </a:lnTo>
                  <a:lnTo>
                    <a:pt x="91959" y="324903"/>
                  </a:lnTo>
                  <a:lnTo>
                    <a:pt x="111826" y="328455"/>
                  </a:lnTo>
                  <a:lnTo>
                    <a:pt x="132354" y="324965"/>
                  </a:lnTo>
                  <a:lnTo>
                    <a:pt x="153176" y="315615"/>
                  </a:lnTo>
                  <a:lnTo>
                    <a:pt x="171009" y="297421"/>
                  </a:lnTo>
                  <a:lnTo>
                    <a:pt x="191083" y="260870"/>
                  </a:lnTo>
                  <a:lnTo>
                    <a:pt x="195932" y="247613"/>
                  </a:lnTo>
                  <a:lnTo>
                    <a:pt x="201505" y="242285"/>
                  </a:lnTo>
                  <a:lnTo>
                    <a:pt x="207559" y="242242"/>
                  </a:lnTo>
                  <a:lnTo>
                    <a:pt x="213935" y="245723"/>
                  </a:lnTo>
                  <a:lnTo>
                    <a:pt x="224140" y="262068"/>
                  </a:lnTo>
                  <a:lnTo>
                    <a:pt x="252305" y="321770"/>
                  </a:lnTo>
                  <a:lnTo>
                    <a:pt x="294630" y="377360"/>
                  </a:lnTo>
                  <a:lnTo>
                    <a:pt x="332915" y="398368"/>
                  </a:lnTo>
                  <a:lnTo>
                    <a:pt x="343130" y="402449"/>
                  </a:lnTo>
                  <a:lnTo>
                    <a:pt x="366957" y="400745"/>
                  </a:lnTo>
                  <a:lnTo>
                    <a:pt x="414792" y="380587"/>
                  </a:lnTo>
                  <a:lnTo>
                    <a:pt x="450801" y="351735"/>
                  </a:lnTo>
                  <a:lnTo>
                    <a:pt x="484256" y="306522"/>
                  </a:lnTo>
                  <a:lnTo>
                    <a:pt x="498756" y="264737"/>
                  </a:lnTo>
                  <a:lnTo>
                    <a:pt x="507342" y="211022"/>
                  </a:lnTo>
                  <a:lnTo>
                    <a:pt x="509886" y="158061"/>
                  </a:lnTo>
                  <a:lnTo>
                    <a:pt x="510640" y="108444"/>
                  </a:lnTo>
                  <a:lnTo>
                    <a:pt x="507744" y="70346"/>
                  </a:lnTo>
                  <a:lnTo>
                    <a:pt x="50042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175074" y="915979"/>
              <a:ext cx="99704" cy="232834"/>
            </a:xfrm>
            <a:custGeom>
              <a:avLst/>
              <a:gdLst/>
              <a:ahLst/>
              <a:cxnLst/>
              <a:rect l="0" t="0" r="0" b="0"/>
              <a:pathLst>
                <a:path w="99704" h="232834">
                  <a:moveTo>
                    <a:pt x="15475" y="73699"/>
                  </a:moveTo>
                  <a:lnTo>
                    <a:pt x="18595" y="127844"/>
                  </a:lnTo>
                  <a:lnTo>
                    <a:pt x="24540" y="188380"/>
                  </a:lnTo>
                  <a:lnTo>
                    <a:pt x="31159" y="228171"/>
                  </a:lnTo>
                  <a:lnTo>
                    <a:pt x="30610" y="232833"/>
                  </a:lnTo>
                  <a:lnTo>
                    <a:pt x="27905" y="232431"/>
                  </a:lnTo>
                  <a:lnTo>
                    <a:pt x="23761" y="228653"/>
                  </a:lnTo>
                  <a:lnTo>
                    <a:pt x="19158" y="211978"/>
                  </a:lnTo>
                  <a:lnTo>
                    <a:pt x="7555" y="149707"/>
                  </a:lnTo>
                  <a:lnTo>
                    <a:pt x="0" y="109608"/>
                  </a:lnTo>
                  <a:lnTo>
                    <a:pt x="9653" y="53212"/>
                  </a:lnTo>
                  <a:lnTo>
                    <a:pt x="24928" y="26815"/>
                  </a:lnTo>
                  <a:lnTo>
                    <a:pt x="40733" y="14647"/>
                  </a:lnTo>
                  <a:lnTo>
                    <a:pt x="59456" y="6510"/>
                  </a:lnTo>
                  <a:lnTo>
                    <a:pt x="99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90590" y="968621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6" y="162462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90590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80103" y="726466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141"/>
                  </a:lnTo>
                  <a:lnTo>
                    <a:pt x="0" y="222659"/>
                  </a:lnTo>
                  <a:lnTo>
                    <a:pt x="1170" y="275503"/>
                  </a:lnTo>
                  <a:lnTo>
                    <a:pt x="8334" y="335873"/>
                  </a:lnTo>
                  <a:lnTo>
                    <a:pt x="10095" y="392859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5875" y="90545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11453"/>
                  </a:lnTo>
                  <a:lnTo>
                    <a:pt x="82208" y="18212"/>
                  </a:lnTo>
                  <a:lnTo>
                    <a:pt x="3722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69745" y="1000207"/>
              <a:ext cx="10401" cy="189514"/>
            </a:xfrm>
            <a:custGeom>
              <a:avLst/>
              <a:gdLst/>
              <a:ahLst/>
              <a:cxnLst/>
              <a:rect l="0" t="0" r="0" b="0"/>
              <a:pathLst>
                <a:path w="10401" h="189514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1040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80145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8" y="957545"/>
              <a:ext cx="189514" cy="263761"/>
            </a:xfrm>
            <a:custGeom>
              <a:avLst/>
              <a:gdLst/>
              <a:ahLst/>
              <a:cxnLst/>
              <a:rect l="0" t="0" r="0" b="0"/>
              <a:pathLst>
                <a:path w="189514" h="263761">
                  <a:moveTo>
                    <a:pt x="0" y="105833"/>
                  </a:moveTo>
                  <a:lnTo>
                    <a:pt x="16789" y="162047"/>
                  </a:lnTo>
                  <a:lnTo>
                    <a:pt x="19161" y="191258"/>
                  </a:lnTo>
                  <a:lnTo>
                    <a:pt x="17453" y="197878"/>
                  </a:lnTo>
                  <a:lnTo>
                    <a:pt x="13975" y="198782"/>
                  </a:lnTo>
                  <a:lnTo>
                    <a:pt x="9317" y="195875"/>
                  </a:lnTo>
                  <a:lnTo>
                    <a:pt x="4141" y="180167"/>
                  </a:lnTo>
                  <a:lnTo>
                    <a:pt x="546" y="118568"/>
                  </a:lnTo>
                  <a:lnTo>
                    <a:pt x="5661" y="55098"/>
                  </a:lnTo>
                  <a:lnTo>
                    <a:pt x="20265" y="27759"/>
                  </a:lnTo>
                  <a:lnTo>
                    <a:pt x="39409" y="4841"/>
                  </a:lnTo>
                  <a:lnTo>
                    <a:pt x="47330" y="1070"/>
                  </a:lnTo>
                  <a:lnTo>
                    <a:pt x="65489" y="0"/>
                  </a:lnTo>
                  <a:lnTo>
                    <a:pt x="95444" y="11564"/>
                  </a:lnTo>
                  <a:lnTo>
                    <a:pt x="120957" y="29808"/>
                  </a:lnTo>
                  <a:lnTo>
                    <a:pt x="149369" y="65339"/>
                  </a:lnTo>
                  <a:lnTo>
                    <a:pt x="171301" y="122164"/>
                  </a:lnTo>
                  <a:lnTo>
                    <a:pt x="184703" y="176476"/>
                  </a:lnTo>
                  <a:lnTo>
                    <a:pt x="188563" y="229145"/>
                  </a:lnTo>
                  <a:lnTo>
                    <a:pt x="189513" y="263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85471" y="988131"/>
              <a:ext cx="273127" cy="466784"/>
            </a:xfrm>
            <a:custGeom>
              <a:avLst/>
              <a:gdLst/>
              <a:ahLst/>
              <a:cxnLst/>
              <a:rect l="0" t="0" r="0" b="0"/>
              <a:pathLst>
                <a:path w="273127" h="466784">
                  <a:moveTo>
                    <a:pt x="242156" y="148946"/>
                  </a:moveTo>
                  <a:lnTo>
                    <a:pt x="239036" y="100016"/>
                  </a:lnTo>
                  <a:lnTo>
                    <a:pt x="227501" y="46474"/>
                  </a:lnTo>
                  <a:lnTo>
                    <a:pt x="214586" y="26974"/>
                  </a:lnTo>
                  <a:lnTo>
                    <a:pt x="195977" y="11678"/>
                  </a:lnTo>
                  <a:lnTo>
                    <a:pt x="172109" y="981"/>
                  </a:lnTo>
                  <a:lnTo>
                    <a:pt x="161533" y="0"/>
                  </a:lnTo>
                  <a:lnTo>
                    <a:pt x="143542" y="5149"/>
                  </a:lnTo>
                  <a:lnTo>
                    <a:pt x="97368" y="34069"/>
                  </a:lnTo>
                  <a:lnTo>
                    <a:pt x="89479" y="40776"/>
                  </a:lnTo>
                  <a:lnTo>
                    <a:pt x="77593" y="60706"/>
                  </a:lnTo>
                  <a:lnTo>
                    <a:pt x="69581" y="86332"/>
                  </a:lnTo>
                  <a:lnTo>
                    <a:pt x="66241" y="131304"/>
                  </a:lnTo>
                  <a:lnTo>
                    <a:pt x="69605" y="156313"/>
                  </a:lnTo>
                  <a:lnTo>
                    <a:pt x="78119" y="176007"/>
                  </a:lnTo>
                  <a:lnTo>
                    <a:pt x="90872" y="192559"/>
                  </a:lnTo>
                  <a:lnTo>
                    <a:pt x="108238" y="207714"/>
                  </a:lnTo>
                  <a:lnTo>
                    <a:pt x="117782" y="211521"/>
                  </a:lnTo>
                  <a:lnTo>
                    <a:pt x="137746" y="212632"/>
                  </a:lnTo>
                  <a:lnTo>
                    <a:pt x="155197" y="206107"/>
                  </a:lnTo>
                  <a:lnTo>
                    <a:pt x="185464" y="182854"/>
                  </a:lnTo>
                  <a:lnTo>
                    <a:pt x="201311" y="157043"/>
                  </a:lnTo>
                  <a:lnTo>
                    <a:pt x="213416" y="127169"/>
                  </a:lnTo>
                  <a:lnTo>
                    <a:pt x="215976" y="126239"/>
                  </a:lnTo>
                  <a:lnTo>
                    <a:pt x="229054" y="188239"/>
                  </a:lnTo>
                  <a:lnTo>
                    <a:pt x="245789" y="243331"/>
                  </a:lnTo>
                  <a:lnTo>
                    <a:pt x="263229" y="296296"/>
                  </a:lnTo>
                  <a:lnTo>
                    <a:pt x="270626" y="331036"/>
                  </a:lnTo>
                  <a:lnTo>
                    <a:pt x="273126" y="390285"/>
                  </a:lnTo>
                  <a:lnTo>
                    <a:pt x="264109" y="417645"/>
                  </a:lnTo>
                  <a:lnTo>
                    <a:pt x="256791" y="429854"/>
                  </a:lnTo>
                  <a:lnTo>
                    <a:pt x="236182" y="446540"/>
                  </a:lnTo>
                  <a:lnTo>
                    <a:pt x="179235" y="466783"/>
                  </a:lnTo>
                  <a:lnTo>
                    <a:pt x="127301" y="466406"/>
                  </a:lnTo>
                  <a:lnTo>
                    <a:pt x="66957" y="465118"/>
                  </a:lnTo>
                  <a:lnTo>
                    <a:pt x="24129" y="464895"/>
                  </a:lnTo>
                  <a:lnTo>
                    <a:pt x="0" y="464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43028" y="1879011"/>
            <a:ext cx="2177273" cy="889984"/>
            <a:chOff x="3743028" y="1879011"/>
            <a:chExt cx="2177273" cy="889984"/>
          </a:xfrm>
        </p:grpSpPr>
        <p:sp>
          <p:nvSpPr>
            <p:cNvPr id="16" name="Freeform 15"/>
            <p:cNvSpPr/>
            <p:nvPr/>
          </p:nvSpPr>
          <p:spPr>
            <a:xfrm>
              <a:off x="3743028" y="1916186"/>
              <a:ext cx="320973" cy="505237"/>
            </a:xfrm>
            <a:custGeom>
              <a:avLst/>
              <a:gdLst/>
              <a:ahLst/>
              <a:cxnLst/>
              <a:rect l="0" t="0" r="0" b="0"/>
              <a:pathLst>
                <a:path w="320973" h="505237">
                  <a:moveTo>
                    <a:pt x="47231" y="0"/>
                  </a:moveTo>
                  <a:lnTo>
                    <a:pt x="38897" y="57264"/>
                  </a:lnTo>
                  <a:lnTo>
                    <a:pt x="31547" y="112567"/>
                  </a:lnTo>
                  <a:lnTo>
                    <a:pt x="27766" y="168794"/>
                  </a:lnTo>
                  <a:lnTo>
                    <a:pt x="26881" y="213840"/>
                  </a:lnTo>
                  <a:lnTo>
                    <a:pt x="23264" y="272760"/>
                  </a:lnTo>
                  <a:lnTo>
                    <a:pt x="17902" y="321803"/>
                  </a:lnTo>
                  <a:lnTo>
                    <a:pt x="10502" y="384491"/>
                  </a:lnTo>
                  <a:lnTo>
                    <a:pt x="5011" y="445140"/>
                  </a:lnTo>
                  <a:lnTo>
                    <a:pt x="0" y="470411"/>
                  </a:lnTo>
                  <a:lnTo>
                    <a:pt x="536" y="480894"/>
                  </a:lnTo>
                  <a:lnTo>
                    <a:pt x="7370" y="498780"/>
                  </a:lnTo>
                  <a:lnTo>
                    <a:pt x="13638" y="503315"/>
                  </a:lnTo>
                  <a:lnTo>
                    <a:pt x="21326" y="505170"/>
                  </a:lnTo>
                  <a:lnTo>
                    <a:pt x="29961" y="505236"/>
                  </a:lnTo>
                  <a:lnTo>
                    <a:pt x="90768" y="485564"/>
                  </a:lnTo>
                  <a:lnTo>
                    <a:pt x="151367" y="476110"/>
                  </a:lnTo>
                  <a:lnTo>
                    <a:pt x="207937" y="474472"/>
                  </a:lnTo>
                  <a:lnTo>
                    <a:pt x="263563" y="473987"/>
                  </a:lnTo>
                  <a:lnTo>
                    <a:pt x="32097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0259" y="210569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3" y="8333"/>
                  </a:lnTo>
                  <a:lnTo>
                    <a:pt x="111140" y="10095"/>
                  </a:lnTo>
                  <a:lnTo>
                    <a:pt x="57092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1316" y="1879011"/>
              <a:ext cx="221099" cy="37176"/>
            </a:xfrm>
            <a:custGeom>
              <a:avLst/>
              <a:gdLst/>
              <a:ahLst/>
              <a:cxnLst/>
              <a:rect l="0" t="0" r="0" b="0"/>
              <a:pathLst>
                <a:path w="221099" h="37176">
                  <a:moveTo>
                    <a:pt x="221098" y="5590"/>
                  </a:moveTo>
                  <a:lnTo>
                    <a:pt x="204331" y="0"/>
                  </a:lnTo>
                  <a:lnTo>
                    <a:pt x="171547" y="2114"/>
                  </a:lnTo>
                  <a:lnTo>
                    <a:pt x="117377" y="12139"/>
                  </a:lnTo>
                  <a:lnTo>
                    <a:pt x="54684" y="18452"/>
                  </a:lnTo>
                  <a:lnTo>
                    <a:pt x="20491" y="27338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9552" y="2213848"/>
              <a:ext cx="407702" cy="535457"/>
            </a:xfrm>
            <a:custGeom>
              <a:avLst/>
              <a:gdLst/>
              <a:ahLst/>
              <a:cxnLst/>
              <a:rect l="0" t="0" r="0" b="0"/>
              <a:pathLst>
                <a:path w="407702" h="535457">
                  <a:moveTo>
                    <a:pt x="186603" y="123478"/>
                  </a:moveTo>
                  <a:lnTo>
                    <a:pt x="168645" y="69603"/>
                  </a:lnTo>
                  <a:lnTo>
                    <a:pt x="157236" y="40055"/>
                  </a:lnTo>
                  <a:lnTo>
                    <a:pt x="145865" y="23620"/>
                  </a:lnTo>
                  <a:lnTo>
                    <a:pt x="129893" y="11636"/>
                  </a:lnTo>
                  <a:lnTo>
                    <a:pt x="109926" y="3581"/>
                  </a:lnTo>
                  <a:lnTo>
                    <a:pt x="85454" y="0"/>
                  </a:lnTo>
                  <a:lnTo>
                    <a:pt x="62099" y="4648"/>
                  </a:lnTo>
                  <a:lnTo>
                    <a:pt x="41191" y="15682"/>
                  </a:lnTo>
                  <a:lnTo>
                    <a:pt x="24100" y="32285"/>
                  </a:lnTo>
                  <a:lnTo>
                    <a:pt x="6913" y="61363"/>
                  </a:lnTo>
                  <a:lnTo>
                    <a:pt x="0" y="103384"/>
                  </a:lnTo>
                  <a:lnTo>
                    <a:pt x="9131" y="147290"/>
                  </a:lnTo>
                  <a:lnTo>
                    <a:pt x="23498" y="169546"/>
                  </a:lnTo>
                  <a:lnTo>
                    <a:pt x="32243" y="178757"/>
                  </a:lnTo>
                  <a:lnTo>
                    <a:pt x="54438" y="188990"/>
                  </a:lnTo>
                  <a:lnTo>
                    <a:pt x="78730" y="192369"/>
                  </a:lnTo>
                  <a:lnTo>
                    <a:pt x="101225" y="189971"/>
                  </a:lnTo>
                  <a:lnTo>
                    <a:pt x="119802" y="181886"/>
                  </a:lnTo>
                  <a:lnTo>
                    <a:pt x="150791" y="157632"/>
                  </a:lnTo>
                  <a:lnTo>
                    <a:pt x="166763" y="131648"/>
                  </a:lnTo>
                  <a:lnTo>
                    <a:pt x="171037" y="130095"/>
                  </a:lnTo>
                  <a:lnTo>
                    <a:pt x="175056" y="133738"/>
                  </a:lnTo>
                  <a:lnTo>
                    <a:pt x="189912" y="173208"/>
                  </a:lnTo>
                  <a:lnTo>
                    <a:pt x="194992" y="223611"/>
                  </a:lnTo>
                  <a:lnTo>
                    <a:pt x="205115" y="278308"/>
                  </a:lnTo>
                  <a:lnTo>
                    <a:pt x="216236" y="339229"/>
                  </a:lnTo>
                  <a:lnTo>
                    <a:pt x="226208" y="389144"/>
                  </a:lnTo>
                  <a:lnTo>
                    <a:pt x="236033" y="442010"/>
                  </a:lnTo>
                  <a:lnTo>
                    <a:pt x="245183" y="494068"/>
                  </a:lnTo>
                  <a:lnTo>
                    <a:pt x="247734" y="524881"/>
                  </a:lnTo>
                  <a:lnTo>
                    <a:pt x="246074" y="532630"/>
                  </a:lnTo>
                  <a:lnTo>
                    <a:pt x="242628" y="535456"/>
                  </a:lnTo>
                  <a:lnTo>
                    <a:pt x="237991" y="535001"/>
                  </a:lnTo>
                  <a:lnTo>
                    <a:pt x="236070" y="530018"/>
                  </a:lnTo>
                  <a:lnTo>
                    <a:pt x="237054" y="512003"/>
                  </a:lnTo>
                  <a:lnTo>
                    <a:pt x="249775" y="481142"/>
                  </a:lnTo>
                  <a:lnTo>
                    <a:pt x="273951" y="455360"/>
                  </a:lnTo>
                  <a:lnTo>
                    <a:pt x="334276" y="420497"/>
                  </a:lnTo>
                  <a:lnTo>
                    <a:pt x="381066" y="410266"/>
                  </a:lnTo>
                  <a:lnTo>
                    <a:pt x="407701" y="407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53208" y="2168870"/>
              <a:ext cx="213440" cy="264094"/>
            </a:xfrm>
            <a:custGeom>
              <a:avLst/>
              <a:gdLst/>
              <a:ahLst/>
              <a:cxnLst/>
              <a:rect l="0" t="0" r="0" b="0"/>
              <a:pathLst>
                <a:path w="213440" h="264094">
                  <a:moveTo>
                    <a:pt x="5590" y="63171"/>
                  </a:moveTo>
                  <a:lnTo>
                    <a:pt x="0" y="79939"/>
                  </a:lnTo>
                  <a:lnTo>
                    <a:pt x="376" y="97529"/>
                  </a:lnTo>
                  <a:lnTo>
                    <a:pt x="13309" y="155000"/>
                  </a:lnTo>
                  <a:lnTo>
                    <a:pt x="29905" y="199463"/>
                  </a:lnTo>
                  <a:lnTo>
                    <a:pt x="55366" y="236452"/>
                  </a:lnTo>
                  <a:lnTo>
                    <a:pt x="81560" y="259053"/>
                  </a:lnTo>
                  <a:lnTo>
                    <a:pt x="104474" y="264093"/>
                  </a:lnTo>
                  <a:lnTo>
                    <a:pt x="117136" y="263800"/>
                  </a:lnTo>
                  <a:lnTo>
                    <a:pt x="140564" y="254115"/>
                  </a:lnTo>
                  <a:lnTo>
                    <a:pt x="170364" y="228931"/>
                  </a:lnTo>
                  <a:lnTo>
                    <a:pt x="190892" y="199243"/>
                  </a:lnTo>
                  <a:lnTo>
                    <a:pt x="208309" y="152181"/>
                  </a:lnTo>
                  <a:lnTo>
                    <a:pt x="213439" y="96654"/>
                  </a:lnTo>
                  <a:lnTo>
                    <a:pt x="204401" y="36813"/>
                  </a:lnTo>
                  <a:lnTo>
                    <a:pt x="1951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65372" y="2232845"/>
              <a:ext cx="230380" cy="251881"/>
            </a:xfrm>
            <a:custGeom>
              <a:avLst/>
              <a:gdLst/>
              <a:ahLst/>
              <a:cxnLst/>
              <a:rect l="0" t="0" r="0" b="0"/>
              <a:pathLst>
                <a:path w="230380" h="251881">
                  <a:moveTo>
                    <a:pt x="104037" y="188709"/>
                  </a:moveTo>
                  <a:lnTo>
                    <a:pt x="109626" y="171941"/>
                  </a:lnTo>
                  <a:lnTo>
                    <a:pt x="105184" y="113127"/>
                  </a:lnTo>
                  <a:lnTo>
                    <a:pt x="93042" y="57836"/>
                  </a:lnTo>
                  <a:lnTo>
                    <a:pt x="85112" y="28768"/>
                  </a:lnTo>
                  <a:lnTo>
                    <a:pt x="73789" y="8050"/>
                  </a:lnTo>
                  <a:lnTo>
                    <a:pt x="66324" y="2759"/>
                  </a:lnTo>
                  <a:lnTo>
                    <a:pt x="57838" y="401"/>
                  </a:lnTo>
                  <a:lnTo>
                    <a:pt x="48671" y="0"/>
                  </a:lnTo>
                  <a:lnTo>
                    <a:pt x="32247" y="5792"/>
                  </a:lnTo>
                  <a:lnTo>
                    <a:pt x="24591" y="10613"/>
                  </a:lnTo>
                  <a:lnTo>
                    <a:pt x="12966" y="25327"/>
                  </a:lnTo>
                  <a:lnTo>
                    <a:pt x="5069" y="44735"/>
                  </a:lnTo>
                  <a:lnTo>
                    <a:pt x="0" y="95322"/>
                  </a:lnTo>
                  <a:lnTo>
                    <a:pt x="2241" y="133353"/>
                  </a:lnTo>
                  <a:lnTo>
                    <a:pt x="13434" y="166848"/>
                  </a:lnTo>
                  <a:lnTo>
                    <a:pt x="26335" y="187182"/>
                  </a:lnTo>
                  <a:lnTo>
                    <a:pt x="43766" y="204018"/>
                  </a:lnTo>
                  <a:lnTo>
                    <a:pt x="53328" y="207104"/>
                  </a:lnTo>
                  <a:lnTo>
                    <a:pt x="73311" y="204293"/>
                  </a:lnTo>
                  <a:lnTo>
                    <a:pt x="90771" y="192126"/>
                  </a:lnTo>
                  <a:lnTo>
                    <a:pt x="105160" y="175020"/>
                  </a:lnTo>
                  <a:lnTo>
                    <a:pt x="115455" y="155719"/>
                  </a:lnTo>
                  <a:lnTo>
                    <a:pt x="123190" y="115685"/>
                  </a:lnTo>
                  <a:lnTo>
                    <a:pt x="145263" y="178960"/>
                  </a:lnTo>
                  <a:lnTo>
                    <a:pt x="184986" y="226766"/>
                  </a:lnTo>
                  <a:lnTo>
                    <a:pt x="230379" y="25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6157" y="1979357"/>
              <a:ext cx="30123" cy="452726"/>
            </a:xfrm>
            <a:custGeom>
              <a:avLst/>
              <a:gdLst/>
              <a:ahLst/>
              <a:cxnLst/>
              <a:rect l="0" t="0" r="0" b="0"/>
              <a:pathLst>
                <a:path w="30123" h="452726">
                  <a:moveTo>
                    <a:pt x="9066" y="0"/>
                  </a:moveTo>
                  <a:lnTo>
                    <a:pt x="5946" y="59358"/>
                  </a:lnTo>
                  <a:lnTo>
                    <a:pt x="0" y="110121"/>
                  </a:lnTo>
                  <a:lnTo>
                    <a:pt x="7063" y="170826"/>
                  </a:lnTo>
                  <a:lnTo>
                    <a:pt x="8670" y="225076"/>
                  </a:lnTo>
                  <a:lnTo>
                    <a:pt x="14538" y="278039"/>
                  </a:lnTo>
                  <a:lnTo>
                    <a:pt x="18096" y="327007"/>
                  </a:lnTo>
                  <a:lnTo>
                    <a:pt x="24739" y="376741"/>
                  </a:lnTo>
                  <a:lnTo>
                    <a:pt x="29414" y="439484"/>
                  </a:lnTo>
                  <a:lnTo>
                    <a:pt x="3012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2168870"/>
              <a:ext cx="273741" cy="10530"/>
            </a:xfrm>
            <a:custGeom>
              <a:avLst/>
              <a:gdLst/>
              <a:ahLst/>
              <a:cxnLst/>
              <a:rect l="0" t="0" r="0" b="0"/>
              <a:pathLst>
                <a:path w="273741" h="10530">
                  <a:moveTo>
                    <a:pt x="273740" y="0"/>
                  </a:moveTo>
                  <a:lnTo>
                    <a:pt x="216477" y="0"/>
                  </a:lnTo>
                  <a:lnTo>
                    <a:pt x="167086" y="3120"/>
                  </a:lnTo>
                  <a:lnTo>
                    <a:pt x="115407" y="8333"/>
                  </a:lnTo>
                  <a:lnTo>
                    <a:pt x="6305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32621" y="2305741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5590" y="62092"/>
                  </a:lnTo>
                  <a:lnTo>
                    <a:pt x="18212" y="112552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64207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16121" y="2274155"/>
              <a:ext cx="180792" cy="174644"/>
            </a:xfrm>
            <a:custGeom>
              <a:avLst/>
              <a:gdLst/>
              <a:ahLst/>
              <a:cxnLst/>
              <a:rect l="0" t="0" r="0" b="0"/>
              <a:pathLst>
                <a:path w="180792" h="174644">
                  <a:moveTo>
                    <a:pt x="127070" y="10528"/>
                  </a:moveTo>
                  <a:lnTo>
                    <a:pt x="84379" y="13648"/>
                  </a:lnTo>
                  <a:lnTo>
                    <a:pt x="64813" y="20104"/>
                  </a:lnTo>
                  <a:lnTo>
                    <a:pt x="25877" y="49932"/>
                  </a:lnTo>
                  <a:lnTo>
                    <a:pt x="4410" y="76016"/>
                  </a:lnTo>
                  <a:lnTo>
                    <a:pt x="843" y="85772"/>
                  </a:lnTo>
                  <a:lnTo>
                    <a:pt x="0" y="105971"/>
                  </a:lnTo>
                  <a:lnTo>
                    <a:pt x="9763" y="126647"/>
                  </a:lnTo>
                  <a:lnTo>
                    <a:pt x="39038" y="162927"/>
                  </a:lnTo>
                  <a:lnTo>
                    <a:pt x="59479" y="171848"/>
                  </a:lnTo>
                  <a:lnTo>
                    <a:pt x="82992" y="174643"/>
                  </a:lnTo>
                  <a:lnTo>
                    <a:pt x="105140" y="171986"/>
                  </a:lnTo>
                  <a:lnTo>
                    <a:pt x="123563" y="163786"/>
                  </a:lnTo>
                  <a:lnTo>
                    <a:pt x="139550" y="151172"/>
                  </a:lnTo>
                  <a:lnTo>
                    <a:pt x="175998" y="104395"/>
                  </a:lnTo>
                  <a:lnTo>
                    <a:pt x="180791" y="83833"/>
                  </a:lnTo>
                  <a:lnTo>
                    <a:pt x="174337" y="42036"/>
                  </a:lnTo>
                  <a:lnTo>
                    <a:pt x="162116" y="24142"/>
                  </a:lnTo>
                  <a:lnTo>
                    <a:pt x="141744" y="7153"/>
                  </a:lnTo>
                  <a:lnTo>
                    <a:pt x="1270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69533" y="2207299"/>
              <a:ext cx="210571" cy="351127"/>
            </a:xfrm>
            <a:custGeom>
              <a:avLst/>
              <a:gdLst/>
              <a:ahLst/>
              <a:cxnLst/>
              <a:rect l="0" t="0" r="0" b="0"/>
              <a:pathLst>
                <a:path w="210571" h="351127">
                  <a:moveTo>
                    <a:pt x="0" y="119499"/>
                  </a:moveTo>
                  <a:lnTo>
                    <a:pt x="9065" y="178115"/>
                  </a:lnTo>
                  <a:lnTo>
                    <a:pt x="21789" y="234712"/>
                  </a:lnTo>
                  <a:lnTo>
                    <a:pt x="25055" y="245441"/>
                  </a:lnTo>
                  <a:lnTo>
                    <a:pt x="24892" y="249084"/>
                  </a:lnTo>
                  <a:lnTo>
                    <a:pt x="22444" y="248003"/>
                  </a:lnTo>
                  <a:lnTo>
                    <a:pt x="18472" y="243772"/>
                  </a:lnTo>
                  <a:lnTo>
                    <a:pt x="8455" y="185401"/>
                  </a:lnTo>
                  <a:lnTo>
                    <a:pt x="1114" y="121981"/>
                  </a:lnTo>
                  <a:lnTo>
                    <a:pt x="221" y="66653"/>
                  </a:lnTo>
                  <a:lnTo>
                    <a:pt x="2438" y="39860"/>
                  </a:lnTo>
                  <a:lnTo>
                    <a:pt x="11222" y="16253"/>
                  </a:lnTo>
                  <a:lnTo>
                    <a:pt x="19180" y="8554"/>
                  </a:lnTo>
                  <a:lnTo>
                    <a:pt x="40500" y="0"/>
                  </a:lnTo>
                  <a:lnTo>
                    <a:pt x="62454" y="2437"/>
                  </a:lnTo>
                  <a:lnTo>
                    <a:pt x="82740" y="11319"/>
                  </a:lnTo>
                  <a:lnTo>
                    <a:pt x="107314" y="30644"/>
                  </a:lnTo>
                  <a:lnTo>
                    <a:pt x="143695" y="83751"/>
                  </a:lnTo>
                  <a:lnTo>
                    <a:pt x="170757" y="136440"/>
                  </a:lnTo>
                  <a:lnTo>
                    <a:pt x="192401" y="198245"/>
                  </a:lnTo>
                  <a:lnTo>
                    <a:pt x="198533" y="253163"/>
                  </a:lnTo>
                  <a:lnTo>
                    <a:pt x="202863" y="305952"/>
                  </a:lnTo>
                  <a:lnTo>
                    <a:pt x="210570" y="351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72846" y="2200455"/>
              <a:ext cx="247455" cy="357971"/>
            </a:xfrm>
            <a:custGeom>
              <a:avLst/>
              <a:gdLst/>
              <a:ahLst/>
              <a:cxnLst/>
              <a:rect l="0" t="0" r="0" b="0"/>
              <a:pathLst>
                <a:path w="247455" h="357971">
                  <a:moveTo>
                    <a:pt x="138884" y="0"/>
                  </a:moveTo>
                  <a:lnTo>
                    <a:pt x="81620" y="0"/>
                  </a:lnTo>
                  <a:lnTo>
                    <a:pt x="51432" y="2340"/>
                  </a:lnTo>
                  <a:lnTo>
                    <a:pt x="26317" y="11179"/>
                  </a:lnTo>
                  <a:lnTo>
                    <a:pt x="9695" y="26026"/>
                  </a:lnTo>
                  <a:lnTo>
                    <a:pt x="3625" y="34898"/>
                  </a:lnTo>
                  <a:lnTo>
                    <a:pt x="0" y="54115"/>
                  </a:lnTo>
                  <a:lnTo>
                    <a:pt x="672" y="64153"/>
                  </a:lnTo>
                  <a:lnTo>
                    <a:pt x="5798" y="72015"/>
                  </a:lnTo>
                  <a:lnTo>
                    <a:pt x="23973" y="83869"/>
                  </a:lnTo>
                  <a:lnTo>
                    <a:pt x="86321" y="108455"/>
                  </a:lnTo>
                  <a:lnTo>
                    <a:pt x="149419" y="135411"/>
                  </a:lnTo>
                  <a:lnTo>
                    <a:pt x="190358" y="163012"/>
                  </a:lnTo>
                  <a:lnTo>
                    <a:pt x="229515" y="211240"/>
                  </a:lnTo>
                  <a:lnTo>
                    <a:pt x="245417" y="242354"/>
                  </a:lnTo>
                  <a:lnTo>
                    <a:pt x="247454" y="266421"/>
                  </a:lnTo>
                  <a:lnTo>
                    <a:pt x="243290" y="291545"/>
                  </a:lnTo>
                  <a:lnTo>
                    <a:pt x="233640" y="314409"/>
                  </a:lnTo>
                  <a:lnTo>
                    <a:pt x="218432" y="330031"/>
                  </a:lnTo>
                  <a:lnTo>
                    <a:pt x="209464" y="335834"/>
                  </a:lnTo>
                  <a:lnTo>
                    <a:pt x="151197" y="349032"/>
                  </a:lnTo>
                  <a:lnTo>
                    <a:pt x="89770" y="356793"/>
                  </a:lnTo>
                  <a:lnTo>
                    <a:pt x="44128" y="35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58798" y="2611080"/>
              <a:ext cx="1389762" cy="157915"/>
            </a:xfrm>
            <a:custGeom>
              <a:avLst/>
              <a:gdLst/>
              <a:ahLst/>
              <a:cxnLst/>
              <a:rect l="0" t="0" r="0" b="0"/>
              <a:pathLst>
                <a:path w="1389762" h="157915">
                  <a:moveTo>
                    <a:pt x="1389761" y="157914"/>
                  </a:moveTo>
                  <a:lnTo>
                    <a:pt x="1331145" y="143260"/>
                  </a:lnTo>
                  <a:lnTo>
                    <a:pt x="1271428" y="117915"/>
                  </a:lnTo>
                  <a:lnTo>
                    <a:pt x="1217298" y="102180"/>
                  </a:lnTo>
                  <a:lnTo>
                    <a:pt x="1169945" y="91358"/>
                  </a:lnTo>
                  <a:lnTo>
                    <a:pt x="1118870" y="75153"/>
                  </a:lnTo>
                  <a:lnTo>
                    <a:pt x="1061103" y="66712"/>
                  </a:lnTo>
                  <a:lnTo>
                    <a:pt x="1005122" y="53033"/>
                  </a:lnTo>
                  <a:lnTo>
                    <a:pt x="945901" y="39751"/>
                  </a:lnTo>
                  <a:lnTo>
                    <a:pt x="901592" y="32088"/>
                  </a:lnTo>
                  <a:lnTo>
                    <a:pt x="855772" y="24782"/>
                  </a:lnTo>
                  <a:lnTo>
                    <a:pt x="812011" y="17636"/>
                  </a:lnTo>
                  <a:lnTo>
                    <a:pt x="766046" y="13680"/>
                  </a:lnTo>
                  <a:lnTo>
                    <a:pt x="717151" y="10752"/>
                  </a:lnTo>
                  <a:lnTo>
                    <a:pt x="664224" y="5551"/>
                  </a:lnTo>
                  <a:lnTo>
                    <a:pt x="609506" y="2460"/>
                  </a:lnTo>
                  <a:lnTo>
                    <a:pt x="552821" y="1086"/>
                  </a:lnTo>
                  <a:lnTo>
                    <a:pt x="492533" y="475"/>
                  </a:lnTo>
                  <a:lnTo>
                    <a:pt x="430643" y="204"/>
                  </a:lnTo>
                  <a:lnTo>
                    <a:pt x="368042" y="83"/>
                  </a:lnTo>
                  <a:lnTo>
                    <a:pt x="305124" y="30"/>
                  </a:lnTo>
                  <a:lnTo>
                    <a:pt x="272436" y="15"/>
                  </a:lnTo>
                  <a:lnTo>
                    <a:pt x="238946" y="6"/>
                  </a:lnTo>
                  <a:lnTo>
                    <a:pt x="204921" y="0"/>
                  </a:lnTo>
                  <a:lnTo>
                    <a:pt x="142158" y="3112"/>
                  </a:lnTo>
                  <a:lnTo>
                    <a:pt x="86578" y="7225"/>
                  </a:lnTo>
                  <a:lnTo>
                    <a:pt x="28252" y="9541"/>
                  </a:lnTo>
                  <a:lnTo>
                    <a:pt x="0" y="10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3720909" y="665626"/>
            <a:ext cx="258864" cy="581886"/>
          </a:xfrm>
          <a:custGeom>
            <a:avLst/>
            <a:gdLst/>
            <a:ahLst/>
            <a:cxnLst/>
            <a:rect l="0" t="0" r="0" b="0"/>
            <a:pathLst>
              <a:path w="258864" h="581886">
                <a:moveTo>
                  <a:pt x="258863" y="134539"/>
                </a:moveTo>
                <a:lnTo>
                  <a:pt x="232838" y="177231"/>
                </a:lnTo>
                <a:lnTo>
                  <a:pt x="185679" y="237777"/>
                </a:lnTo>
                <a:lnTo>
                  <a:pt x="151253" y="292756"/>
                </a:lnTo>
                <a:lnTo>
                  <a:pt x="116270" y="355459"/>
                </a:lnTo>
                <a:lnTo>
                  <a:pt x="88685" y="417168"/>
                </a:lnTo>
                <a:lnTo>
                  <a:pt x="73212" y="469004"/>
                </a:lnTo>
                <a:lnTo>
                  <a:pt x="62011" y="524304"/>
                </a:lnTo>
                <a:lnTo>
                  <a:pt x="62579" y="549923"/>
                </a:lnTo>
                <a:lnTo>
                  <a:pt x="70630" y="569109"/>
                </a:lnTo>
                <a:lnTo>
                  <a:pt x="78392" y="575161"/>
                </a:lnTo>
                <a:lnTo>
                  <a:pt x="99495" y="581885"/>
                </a:lnTo>
                <a:lnTo>
                  <a:pt x="121352" y="578635"/>
                </a:lnTo>
                <a:lnTo>
                  <a:pt x="141595" y="568221"/>
                </a:lnTo>
                <a:lnTo>
                  <a:pt x="158391" y="551895"/>
                </a:lnTo>
                <a:lnTo>
                  <a:pt x="183948" y="494205"/>
                </a:lnTo>
                <a:lnTo>
                  <a:pt x="192212" y="458306"/>
                </a:lnTo>
                <a:lnTo>
                  <a:pt x="191541" y="418033"/>
                </a:lnTo>
                <a:lnTo>
                  <a:pt x="180814" y="376465"/>
                </a:lnTo>
                <a:lnTo>
                  <a:pt x="156228" y="326087"/>
                </a:lnTo>
                <a:lnTo>
                  <a:pt x="110426" y="271678"/>
                </a:lnTo>
                <a:lnTo>
                  <a:pt x="48202" y="216596"/>
                </a:lnTo>
                <a:lnTo>
                  <a:pt x="11750" y="176224"/>
                </a:lnTo>
                <a:lnTo>
                  <a:pt x="2806" y="152286"/>
                </a:lnTo>
                <a:lnTo>
                  <a:pt x="0" y="126049"/>
                </a:lnTo>
                <a:lnTo>
                  <a:pt x="10723" y="62726"/>
                </a:lnTo>
                <a:lnTo>
                  <a:pt x="23406" y="43741"/>
                </a:lnTo>
                <a:lnTo>
                  <a:pt x="41911" y="28674"/>
                </a:lnTo>
                <a:lnTo>
                  <a:pt x="91919" y="9469"/>
                </a:lnTo>
                <a:lnTo>
                  <a:pt x="146858" y="0"/>
                </a:lnTo>
                <a:lnTo>
                  <a:pt x="188761" y="3949"/>
                </a:lnTo>
                <a:lnTo>
                  <a:pt x="210549" y="15668"/>
                </a:lnTo>
                <a:lnTo>
                  <a:pt x="226862" y="32575"/>
                </a:lnTo>
                <a:lnTo>
                  <a:pt x="238011" y="51787"/>
                </a:lnTo>
                <a:lnTo>
                  <a:pt x="246975" y="105242"/>
                </a:lnTo>
                <a:lnTo>
                  <a:pt x="248334" y="1240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676915" y="284269"/>
            <a:ext cx="2755376" cy="525985"/>
            <a:chOff x="676915" y="284269"/>
            <a:chExt cx="2755376" cy="525985"/>
          </a:xfrm>
        </p:grpSpPr>
        <p:sp>
          <p:nvSpPr>
            <p:cNvPr id="2" name="Freeform 1"/>
            <p:cNvSpPr/>
            <p:nvPr/>
          </p:nvSpPr>
          <p:spPr>
            <a:xfrm>
              <a:off x="676915" y="305326"/>
              <a:ext cx="249593" cy="504928"/>
            </a:xfrm>
            <a:custGeom>
              <a:avLst/>
              <a:gdLst/>
              <a:ahLst/>
              <a:cxnLst/>
              <a:rect l="0" t="0" r="0" b="0"/>
              <a:pathLst>
                <a:path w="249593" h="504928">
                  <a:moveTo>
                    <a:pt x="7437" y="126342"/>
                  </a:moveTo>
                  <a:lnTo>
                    <a:pt x="7437" y="178392"/>
                  </a:lnTo>
                  <a:lnTo>
                    <a:pt x="7437" y="231451"/>
                  </a:lnTo>
                  <a:lnTo>
                    <a:pt x="13026" y="290604"/>
                  </a:lnTo>
                  <a:lnTo>
                    <a:pt x="18160" y="350555"/>
                  </a:lnTo>
                  <a:lnTo>
                    <a:pt x="29225" y="404857"/>
                  </a:lnTo>
                  <a:lnTo>
                    <a:pt x="33498" y="436130"/>
                  </a:lnTo>
                  <a:lnTo>
                    <a:pt x="32949" y="491215"/>
                  </a:lnTo>
                  <a:lnTo>
                    <a:pt x="34973" y="502951"/>
                  </a:lnTo>
                  <a:lnTo>
                    <a:pt x="36323" y="504927"/>
                  </a:lnTo>
                  <a:lnTo>
                    <a:pt x="37823" y="491524"/>
                  </a:lnTo>
                  <a:lnTo>
                    <a:pt x="30380" y="435259"/>
                  </a:lnTo>
                  <a:lnTo>
                    <a:pt x="20994" y="385029"/>
                  </a:lnTo>
                  <a:lnTo>
                    <a:pt x="10804" y="334271"/>
                  </a:lnTo>
                  <a:lnTo>
                    <a:pt x="0" y="271486"/>
                  </a:lnTo>
                  <a:lnTo>
                    <a:pt x="944" y="220430"/>
                  </a:lnTo>
                  <a:lnTo>
                    <a:pt x="5513" y="171378"/>
                  </a:lnTo>
                  <a:lnTo>
                    <a:pt x="12646" y="118470"/>
                  </a:lnTo>
                  <a:lnTo>
                    <a:pt x="26490" y="75394"/>
                  </a:lnTo>
                  <a:lnTo>
                    <a:pt x="37742" y="58465"/>
                  </a:lnTo>
                  <a:lnTo>
                    <a:pt x="68409" y="35780"/>
                  </a:lnTo>
                  <a:lnTo>
                    <a:pt x="120693" y="22795"/>
                  </a:lnTo>
                  <a:lnTo>
                    <a:pt x="176081" y="10179"/>
                  </a:lnTo>
                  <a:lnTo>
                    <a:pt x="214943" y="3016"/>
                  </a:lnTo>
                  <a:lnTo>
                    <a:pt x="24959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58959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4" y="17959"/>
                  </a:lnTo>
                  <a:lnTo>
                    <a:pt x="3288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9650" y="615592"/>
              <a:ext cx="171406" cy="160095"/>
            </a:xfrm>
            <a:custGeom>
              <a:avLst/>
              <a:gdLst/>
              <a:ahLst/>
              <a:cxnLst/>
              <a:rect l="0" t="0" r="0" b="0"/>
              <a:pathLst>
                <a:path w="171406" h="160095">
                  <a:moveTo>
                    <a:pt x="122142" y="5589"/>
                  </a:moveTo>
                  <a:lnTo>
                    <a:pt x="105375" y="0"/>
                  </a:lnTo>
                  <a:lnTo>
                    <a:pt x="87784" y="375"/>
                  </a:lnTo>
                  <a:lnTo>
                    <a:pt x="69437" y="5611"/>
                  </a:lnTo>
                  <a:lnTo>
                    <a:pt x="31349" y="34592"/>
                  </a:lnTo>
                  <a:lnTo>
                    <a:pt x="9973" y="60586"/>
                  </a:lnTo>
                  <a:lnTo>
                    <a:pt x="2099" y="83454"/>
                  </a:lnTo>
                  <a:lnTo>
                    <a:pt x="0" y="96104"/>
                  </a:lnTo>
                  <a:lnTo>
                    <a:pt x="3906" y="119517"/>
                  </a:lnTo>
                  <a:lnTo>
                    <a:pt x="8223" y="130674"/>
                  </a:lnTo>
                  <a:lnTo>
                    <a:pt x="22378" y="146190"/>
                  </a:lnTo>
                  <a:lnTo>
                    <a:pt x="31067" y="151966"/>
                  </a:lnTo>
                  <a:lnTo>
                    <a:pt x="71240" y="160094"/>
                  </a:lnTo>
                  <a:lnTo>
                    <a:pt x="97180" y="155756"/>
                  </a:lnTo>
                  <a:lnTo>
                    <a:pt x="120406" y="144859"/>
                  </a:lnTo>
                  <a:lnTo>
                    <a:pt x="150874" y="118994"/>
                  </a:lnTo>
                  <a:lnTo>
                    <a:pt x="163378" y="99275"/>
                  </a:lnTo>
                  <a:lnTo>
                    <a:pt x="171405" y="62853"/>
                  </a:lnTo>
                  <a:lnTo>
                    <a:pt x="167044" y="42348"/>
                  </a:lnTo>
                  <a:lnTo>
                    <a:pt x="143199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9503" y="600124"/>
              <a:ext cx="165238" cy="155115"/>
            </a:xfrm>
            <a:custGeom>
              <a:avLst/>
              <a:gdLst/>
              <a:ahLst/>
              <a:cxnLst/>
              <a:rect l="0" t="0" r="0" b="0"/>
              <a:pathLst>
                <a:path w="165238" h="155115">
                  <a:moveTo>
                    <a:pt x="19160" y="10528"/>
                  </a:moveTo>
                  <a:lnTo>
                    <a:pt x="2371" y="65573"/>
                  </a:lnTo>
                  <a:lnTo>
                    <a:pt x="0" y="90365"/>
                  </a:lnTo>
                  <a:lnTo>
                    <a:pt x="5185" y="113862"/>
                  </a:lnTo>
                  <a:lnTo>
                    <a:pt x="16458" y="134833"/>
                  </a:lnTo>
                  <a:lnTo>
                    <a:pt x="33167" y="151953"/>
                  </a:lnTo>
                  <a:lnTo>
                    <a:pt x="42536" y="155114"/>
                  </a:lnTo>
                  <a:lnTo>
                    <a:pt x="98754" y="143288"/>
                  </a:lnTo>
                  <a:lnTo>
                    <a:pt x="128011" y="127593"/>
                  </a:lnTo>
                  <a:lnTo>
                    <a:pt x="151498" y="108125"/>
                  </a:lnTo>
                  <a:lnTo>
                    <a:pt x="159865" y="88220"/>
                  </a:lnTo>
                  <a:lnTo>
                    <a:pt x="165237" y="37313"/>
                  </a:lnTo>
                  <a:lnTo>
                    <a:pt x="162851" y="19313"/>
                  </a:lnTo>
                  <a:lnTo>
                    <a:pt x="15603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9761" y="547481"/>
              <a:ext cx="136872" cy="204924"/>
            </a:xfrm>
            <a:custGeom>
              <a:avLst/>
              <a:gdLst/>
              <a:ahLst/>
              <a:cxnLst/>
              <a:rect l="0" t="0" r="0" b="0"/>
              <a:pathLst>
                <a:path w="136872" h="204924">
                  <a:moveTo>
                    <a:pt x="0" y="84228"/>
                  </a:moveTo>
                  <a:lnTo>
                    <a:pt x="17959" y="139273"/>
                  </a:lnTo>
                  <a:lnTo>
                    <a:pt x="40738" y="198741"/>
                  </a:lnTo>
                  <a:lnTo>
                    <a:pt x="42367" y="203854"/>
                  </a:lnTo>
                  <a:lnTo>
                    <a:pt x="41113" y="204923"/>
                  </a:lnTo>
                  <a:lnTo>
                    <a:pt x="37937" y="203296"/>
                  </a:lnTo>
                  <a:lnTo>
                    <a:pt x="27878" y="173060"/>
                  </a:lnTo>
                  <a:lnTo>
                    <a:pt x="23574" y="120016"/>
                  </a:lnTo>
                  <a:lnTo>
                    <a:pt x="30300" y="58136"/>
                  </a:lnTo>
                  <a:lnTo>
                    <a:pt x="40373" y="37147"/>
                  </a:lnTo>
                  <a:lnTo>
                    <a:pt x="47972" y="28274"/>
                  </a:lnTo>
                  <a:lnTo>
                    <a:pt x="68894" y="18416"/>
                  </a:lnTo>
                  <a:lnTo>
                    <a:pt x="127090" y="288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92081" y="284269"/>
              <a:ext cx="29391" cy="505369"/>
            </a:xfrm>
            <a:custGeom>
              <a:avLst/>
              <a:gdLst/>
              <a:ahLst/>
              <a:cxnLst/>
              <a:rect l="0" t="0" r="0" b="0"/>
              <a:pathLst>
                <a:path w="29391" h="505369">
                  <a:moveTo>
                    <a:pt x="8333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8" y="163205"/>
                  </a:lnTo>
                  <a:lnTo>
                    <a:pt x="13527" y="211484"/>
                  </a:lnTo>
                  <a:lnTo>
                    <a:pt x="17281" y="266603"/>
                  </a:lnTo>
                  <a:lnTo>
                    <a:pt x="18393" y="327388"/>
                  </a:lnTo>
                  <a:lnTo>
                    <a:pt x="24312" y="389852"/>
                  </a:lnTo>
                  <a:lnTo>
                    <a:pt x="27886" y="441635"/>
                  </a:lnTo>
                  <a:lnTo>
                    <a:pt x="28722" y="468853"/>
                  </a:lnTo>
                  <a:lnTo>
                    <a:pt x="2939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4601" y="484310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3120"/>
                  </a:lnTo>
                  <a:lnTo>
                    <a:pt x="165679" y="9065"/>
                  </a:lnTo>
                  <a:lnTo>
                    <a:pt x="102873" y="11410"/>
                  </a:lnTo>
                  <a:lnTo>
                    <a:pt x="5112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0455" y="60012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86" y="14294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9927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05741" y="512724"/>
              <a:ext cx="397917" cy="216353"/>
            </a:xfrm>
            <a:custGeom>
              <a:avLst/>
              <a:gdLst/>
              <a:ahLst/>
              <a:cxnLst/>
              <a:rect l="0" t="0" r="0" b="0"/>
              <a:pathLst>
                <a:path w="397917" h="216353">
                  <a:moveTo>
                    <a:pt x="0" y="118985"/>
                  </a:moveTo>
                  <a:lnTo>
                    <a:pt x="9064" y="177602"/>
                  </a:lnTo>
                  <a:lnTo>
                    <a:pt x="16305" y="216352"/>
                  </a:lnTo>
                  <a:lnTo>
                    <a:pt x="15549" y="215482"/>
                  </a:lnTo>
                  <a:lnTo>
                    <a:pt x="13875" y="211392"/>
                  </a:lnTo>
                  <a:lnTo>
                    <a:pt x="7849" y="155360"/>
                  </a:lnTo>
                  <a:lnTo>
                    <a:pt x="4658" y="125793"/>
                  </a:lnTo>
                  <a:lnTo>
                    <a:pt x="7139" y="100954"/>
                  </a:lnTo>
                  <a:lnTo>
                    <a:pt x="15261" y="81336"/>
                  </a:lnTo>
                  <a:lnTo>
                    <a:pt x="20702" y="72829"/>
                  </a:lnTo>
                  <a:lnTo>
                    <a:pt x="36107" y="60257"/>
                  </a:lnTo>
                  <a:lnTo>
                    <a:pt x="45128" y="55266"/>
                  </a:lnTo>
                  <a:lnTo>
                    <a:pt x="53482" y="55449"/>
                  </a:lnTo>
                  <a:lnTo>
                    <a:pt x="61391" y="59080"/>
                  </a:lnTo>
                  <a:lnTo>
                    <a:pt x="83700" y="80959"/>
                  </a:lnTo>
                  <a:lnTo>
                    <a:pt x="123176" y="140401"/>
                  </a:lnTo>
                  <a:lnTo>
                    <a:pt x="129614" y="154240"/>
                  </a:lnTo>
                  <a:lnTo>
                    <a:pt x="129693" y="153017"/>
                  </a:lnTo>
                  <a:lnTo>
                    <a:pt x="120717" y="109299"/>
                  </a:lnTo>
                  <a:lnTo>
                    <a:pt x="130959" y="55925"/>
                  </a:lnTo>
                  <a:lnTo>
                    <a:pt x="136439" y="47699"/>
                  </a:lnTo>
                  <a:lnTo>
                    <a:pt x="151886" y="35440"/>
                  </a:lnTo>
                  <a:lnTo>
                    <a:pt x="160919" y="34043"/>
                  </a:lnTo>
                  <a:lnTo>
                    <a:pt x="180314" y="38729"/>
                  </a:lnTo>
                  <a:lnTo>
                    <a:pt x="194393" y="51730"/>
                  </a:lnTo>
                  <a:lnTo>
                    <a:pt x="208896" y="81900"/>
                  </a:lnTo>
                  <a:lnTo>
                    <a:pt x="235132" y="140488"/>
                  </a:lnTo>
                  <a:lnTo>
                    <a:pt x="255730" y="201654"/>
                  </a:lnTo>
                  <a:lnTo>
                    <a:pt x="257054" y="205684"/>
                  </a:lnTo>
                  <a:lnTo>
                    <a:pt x="255406" y="200802"/>
                  </a:lnTo>
                  <a:lnTo>
                    <a:pt x="259079" y="178322"/>
                  </a:lnTo>
                  <a:lnTo>
                    <a:pt x="273166" y="155024"/>
                  </a:lnTo>
                  <a:lnTo>
                    <a:pt x="336376" y="97965"/>
                  </a:lnTo>
                  <a:lnTo>
                    <a:pt x="395078" y="43208"/>
                  </a:lnTo>
                  <a:lnTo>
                    <a:pt x="397916" y="34542"/>
                  </a:lnTo>
                  <a:lnTo>
                    <a:pt x="397468" y="26425"/>
                  </a:lnTo>
                  <a:lnTo>
                    <a:pt x="394830" y="18674"/>
                  </a:lnTo>
                  <a:lnTo>
                    <a:pt x="382540" y="6942"/>
                  </a:lnTo>
                  <a:lnTo>
                    <a:pt x="374350" y="2176"/>
                  </a:lnTo>
                  <a:lnTo>
                    <a:pt x="355890" y="0"/>
                  </a:lnTo>
                  <a:lnTo>
                    <a:pt x="346055" y="1057"/>
                  </a:lnTo>
                  <a:lnTo>
                    <a:pt x="325767" y="11591"/>
                  </a:lnTo>
                  <a:lnTo>
                    <a:pt x="289737" y="41360"/>
                  </a:lnTo>
                  <a:lnTo>
                    <a:pt x="280850" y="61868"/>
                  </a:lnTo>
                  <a:lnTo>
                    <a:pt x="275145" y="113162"/>
                  </a:lnTo>
                  <a:lnTo>
                    <a:pt x="279746" y="148845"/>
                  </a:lnTo>
                  <a:lnTo>
                    <a:pt x="294107" y="176056"/>
                  </a:lnTo>
                  <a:lnTo>
                    <a:pt x="309698" y="188414"/>
                  </a:lnTo>
                  <a:lnTo>
                    <a:pt x="357374" y="208500"/>
                  </a:lnTo>
                  <a:lnTo>
                    <a:pt x="389554" y="2137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235" y="505367"/>
              <a:ext cx="193290" cy="207329"/>
            </a:xfrm>
            <a:custGeom>
              <a:avLst/>
              <a:gdLst/>
              <a:ahLst/>
              <a:cxnLst/>
              <a:rect l="0" t="0" r="0" b="0"/>
              <a:pathLst>
                <a:path w="193290" h="207329">
                  <a:moveTo>
                    <a:pt x="106044" y="0"/>
                  </a:moveTo>
                  <a:lnTo>
                    <a:pt x="42617" y="17959"/>
                  </a:lnTo>
                  <a:lnTo>
                    <a:pt x="21702" y="24749"/>
                  </a:lnTo>
                  <a:lnTo>
                    <a:pt x="6948" y="37906"/>
                  </a:lnTo>
                  <a:lnTo>
                    <a:pt x="1376" y="46328"/>
                  </a:lnTo>
                  <a:lnTo>
                    <a:pt x="0" y="54282"/>
                  </a:lnTo>
                  <a:lnTo>
                    <a:pt x="1423" y="61924"/>
                  </a:lnTo>
                  <a:lnTo>
                    <a:pt x="4712" y="69359"/>
                  </a:lnTo>
                  <a:lnTo>
                    <a:pt x="11583" y="74316"/>
                  </a:lnTo>
                  <a:lnTo>
                    <a:pt x="69327" y="88512"/>
                  </a:lnTo>
                  <a:lnTo>
                    <a:pt x="122795" y="101929"/>
                  </a:lnTo>
                  <a:lnTo>
                    <a:pt x="156241" y="113520"/>
                  </a:lnTo>
                  <a:lnTo>
                    <a:pt x="173588" y="124933"/>
                  </a:lnTo>
                  <a:lnTo>
                    <a:pt x="185977" y="140924"/>
                  </a:lnTo>
                  <a:lnTo>
                    <a:pt x="190918" y="150101"/>
                  </a:lnTo>
                  <a:lnTo>
                    <a:pt x="193289" y="169657"/>
                  </a:lnTo>
                  <a:lnTo>
                    <a:pt x="192284" y="179785"/>
                  </a:lnTo>
                  <a:lnTo>
                    <a:pt x="188104" y="187707"/>
                  </a:lnTo>
                  <a:lnTo>
                    <a:pt x="174101" y="199629"/>
                  </a:lnTo>
                  <a:lnTo>
                    <a:pt x="140897" y="207328"/>
                  </a:lnTo>
                  <a:lnTo>
                    <a:pt x="96161" y="201525"/>
                  </a:lnTo>
                  <a:lnTo>
                    <a:pt x="59768" y="189113"/>
                  </a:lnTo>
                  <a:lnTo>
                    <a:pt x="42873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04892" y="468945"/>
              <a:ext cx="227399" cy="215408"/>
            </a:xfrm>
            <a:custGeom>
              <a:avLst/>
              <a:gdLst/>
              <a:ahLst/>
              <a:cxnLst/>
              <a:rect l="0" t="0" r="0" b="0"/>
              <a:pathLst>
                <a:path w="227399" h="215408">
                  <a:moveTo>
                    <a:pt x="132641" y="57479"/>
                  </a:moveTo>
                  <a:lnTo>
                    <a:pt x="112398" y="13517"/>
                  </a:lnTo>
                  <a:lnTo>
                    <a:pt x="103938" y="7114"/>
                  </a:lnTo>
                  <a:lnTo>
                    <a:pt x="82060" y="0"/>
                  </a:lnTo>
                  <a:lnTo>
                    <a:pt x="72014" y="442"/>
                  </a:lnTo>
                  <a:lnTo>
                    <a:pt x="54613" y="7173"/>
                  </a:lnTo>
                  <a:lnTo>
                    <a:pt x="31663" y="24116"/>
                  </a:lnTo>
                  <a:lnTo>
                    <a:pt x="10045" y="55133"/>
                  </a:lnTo>
                  <a:lnTo>
                    <a:pt x="0" y="93959"/>
                  </a:lnTo>
                  <a:lnTo>
                    <a:pt x="5012" y="149000"/>
                  </a:lnTo>
                  <a:lnTo>
                    <a:pt x="10796" y="176924"/>
                  </a:lnTo>
                  <a:lnTo>
                    <a:pt x="23506" y="198693"/>
                  </a:lnTo>
                  <a:lnTo>
                    <a:pt x="31808" y="207774"/>
                  </a:lnTo>
                  <a:lnTo>
                    <a:pt x="42022" y="212658"/>
                  </a:lnTo>
                  <a:lnTo>
                    <a:pt x="65850" y="214965"/>
                  </a:lnTo>
                  <a:lnTo>
                    <a:pt x="76415" y="211603"/>
                  </a:lnTo>
                  <a:lnTo>
                    <a:pt x="94394" y="198508"/>
                  </a:lnTo>
                  <a:lnTo>
                    <a:pt x="117669" y="165816"/>
                  </a:lnTo>
                  <a:lnTo>
                    <a:pt x="130854" y="114018"/>
                  </a:lnTo>
                  <a:lnTo>
                    <a:pt x="136916" y="90796"/>
                  </a:lnTo>
                  <a:lnTo>
                    <a:pt x="140170" y="89049"/>
                  </a:lnTo>
                  <a:lnTo>
                    <a:pt x="143510" y="93734"/>
                  </a:lnTo>
                  <a:lnTo>
                    <a:pt x="167376" y="152646"/>
                  </a:lnTo>
                  <a:lnTo>
                    <a:pt x="192925" y="188842"/>
                  </a:lnTo>
                  <a:lnTo>
                    <a:pt x="227398" y="2154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802443" y="242155"/>
            <a:ext cx="2967381" cy="463255"/>
            <a:chOff x="3802443" y="242155"/>
            <a:chExt cx="2967381" cy="463255"/>
          </a:xfrm>
        </p:grpSpPr>
        <p:sp>
          <p:nvSpPr>
            <p:cNvPr id="15" name="Freeform 14"/>
            <p:cNvSpPr/>
            <p:nvPr/>
          </p:nvSpPr>
          <p:spPr>
            <a:xfrm>
              <a:off x="3802443" y="478833"/>
              <a:ext cx="166801" cy="226577"/>
            </a:xfrm>
            <a:custGeom>
              <a:avLst/>
              <a:gdLst/>
              <a:ahLst/>
              <a:cxnLst/>
              <a:rect l="0" t="0" r="0" b="0"/>
              <a:pathLst>
                <a:path w="166801" h="226577">
                  <a:moveTo>
                    <a:pt x="8873" y="37063"/>
                  </a:moveTo>
                  <a:lnTo>
                    <a:pt x="14462" y="95680"/>
                  </a:lnTo>
                  <a:lnTo>
                    <a:pt x="25661" y="149854"/>
                  </a:lnTo>
                  <a:lnTo>
                    <a:pt x="32206" y="202495"/>
                  </a:lnTo>
                  <a:lnTo>
                    <a:pt x="34957" y="214032"/>
                  </a:lnTo>
                  <a:lnTo>
                    <a:pt x="34451" y="219383"/>
                  </a:lnTo>
                  <a:lnTo>
                    <a:pt x="31774" y="220611"/>
                  </a:lnTo>
                  <a:lnTo>
                    <a:pt x="27650" y="219090"/>
                  </a:lnTo>
                  <a:lnTo>
                    <a:pt x="19948" y="208041"/>
                  </a:lnTo>
                  <a:lnTo>
                    <a:pt x="13795" y="189092"/>
                  </a:lnTo>
                  <a:lnTo>
                    <a:pt x="6725" y="135507"/>
                  </a:lnTo>
                  <a:lnTo>
                    <a:pt x="0" y="79255"/>
                  </a:lnTo>
                  <a:lnTo>
                    <a:pt x="4424" y="40206"/>
                  </a:lnTo>
                  <a:lnTo>
                    <a:pt x="13134" y="20522"/>
                  </a:lnTo>
                  <a:lnTo>
                    <a:pt x="18733" y="11998"/>
                  </a:lnTo>
                  <a:lnTo>
                    <a:pt x="27144" y="6315"/>
                  </a:lnTo>
                  <a:lnTo>
                    <a:pt x="48969" y="0"/>
                  </a:lnTo>
                  <a:lnTo>
                    <a:pt x="59000" y="1826"/>
                  </a:lnTo>
                  <a:lnTo>
                    <a:pt x="76385" y="13213"/>
                  </a:lnTo>
                  <a:lnTo>
                    <a:pt x="120941" y="60263"/>
                  </a:lnTo>
                  <a:lnTo>
                    <a:pt x="140801" y="101827"/>
                  </a:lnTo>
                  <a:lnTo>
                    <a:pt x="152869" y="153884"/>
                  </a:lnTo>
                  <a:lnTo>
                    <a:pt x="164306" y="216381"/>
                  </a:lnTo>
                  <a:lnTo>
                    <a:pt x="166800" y="2265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9" y="463253"/>
              <a:ext cx="167210" cy="221517"/>
            </a:xfrm>
            <a:custGeom>
              <a:avLst/>
              <a:gdLst/>
              <a:ahLst/>
              <a:cxnLst/>
              <a:rect l="0" t="0" r="0" b="0"/>
              <a:pathLst>
                <a:path w="167210" h="221517">
                  <a:moveTo>
                    <a:pt x="0" y="10529"/>
                  </a:moveTo>
                  <a:lnTo>
                    <a:pt x="0" y="64673"/>
                  </a:lnTo>
                  <a:lnTo>
                    <a:pt x="5589" y="119620"/>
                  </a:lnTo>
                  <a:lnTo>
                    <a:pt x="19128" y="173194"/>
                  </a:lnTo>
                  <a:lnTo>
                    <a:pt x="30338" y="192399"/>
                  </a:lnTo>
                  <a:lnTo>
                    <a:pt x="55392" y="216365"/>
                  </a:lnTo>
                  <a:lnTo>
                    <a:pt x="65004" y="220282"/>
                  </a:lnTo>
                  <a:lnTo>
                    <a:pt x="85043" y="221516"/>
                  </a:lnTo>
                  <a:lnTo>
                    <a:pt x="102527" y="215045"/>
                  </a:lnTo>
                  <a:lnTo>
                    <a:pt x="132816" y="191827"/>
                  </a:lnTo>
                  <a:lnTo>
                    <a:pt x="154256" y="166022"/>
                  </a:lnTo>
                  <a:lnTo>
                    <a:pt x="162145" y="143198"/>
                  </a:lnTo>
                  <a:lnTo>
                    <a:pt x="167209" y="84828"/>
                  </a:lnTo>
                  <a:lnTo>
                    <a:pt x="159958" y="2564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53513" y="519749"/>
              <a:ext cx="252685" cy="175132"/>
            </a:xfrm>
            <a:custGeom>
              <a:avLst/>
              <a:gdLst/>
              <a:ahLst/>
              <a:cxnLst/>
              <a:rect l="0" t="0" r="0" b="0"/>
              <a:pathLst>
                <a:path w="252685" h="175132">
                  <a:moveTo>
                    <a:pt x="0" y="17204"/>
                  </a:moveTo>
                  <a:lnTo>
                    <a:pt x="0" y="66135"/>
                  </a:lnTo>
                  <a:lnTo>
                    <a:pt x="0" y="129019"/>
                  </a:lnTo>
                  <a:lnTo>
                    <a:pt x="0" y="78274"/>
                  </a:lnTo>
                  <a:lnTo>
                    <a:pt x="2340" y="23331"/>
                  </a:lnTo>
                  <a:lnTo>
                    <a:pt x="11178" y="3939"/>
                  </a:lnTo>
                  <a:lnTo>
                    <a:pt x="17980" y="172"/>
                  </a:lnTo>
                  <a:lnTo>
                    <a:pt x="26025" y="0"/>
                  </a:lnTo>
                  <a:lnTo>
                    <a:pt x="43152" y="6048"/>
                  </a:lnTo>
                  <a:lnTo>
                    <a:pt x="65948" y="23777"/>
                  </a:lnTo>
                  <a:lnTo>
                    <a:pt x="101679" y="65123"/>
                  </a:lnTo>
                  <a:lnTo>
                    <a:pt x="106390" y="65527"/>
                  </a:lnTo>
                  <a:lnTo>
                    <a:pt x="109531" y="61118"/>
                  </a:lnTo>
                  <a:lnTo>
                    <a:pt x="120191" y="35675"/>
                  </a:lnTo>
                  <a:lnTo>
                    <a:pt x="125751" y="26008"/>
                  </a:lnTo>
                  <a:lnTo>
                    <a:pt x="134137" y="19564"/>
                  </a:lnTo>
                  <a:lnTo>
                    <a:pt x="155932" y="12404"/>
                  </a:lnTo>
                  <a:lnTo>
                    <a:pt x="178097" y="15460"/>
                  </a:lnTo>
                  <a:lnTo>
                    <a:pt x="188922" y="19551"/>
                  </a:lnTo>
                  <a:lnTo>
                    <a:pt x="207187" y="36574"/>
                  </a:lnTo>
                  <a:lnTo>
                    <a:pt x="227505" y="72466"/>
                  </a:lnTo>
                  <a:lnTo>
                    <a:pt x="247461" y="131976"/>
                  </a:lnTo>
                  <a:lnTo>
                    <a:pt x="252684" y="1751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58839" y="273740"/>
              <a:ext cx="224371" cy="377654"/>
            </a:xfrm>
            <a:custGeom>
              <a:avLst/>
              <a:gdLst/>
              <a:ahLst/>
              <a:cxnLst/>
              <a:rect l="0" t="0" r="0" b="0"/>
              <a:pathLst>
                <a:path w="224371" h="377654">
                  <a:moveTo>
                    <a:pt x="0" y="0"/>
                  </a:moveTo>
                  <a:lnTo>
                    <a:pt x="2340" y="40858"/>
                  </a:lnTo>
                  <a:lnTo>
                    <a:pt x="16666" y="98322"/>
                  </a:lnTo>
                  <a:lnTo>
                    <a:pt x="25995" y="148456"/>
                  </a:lnTo>
                  <a:lnTo>
                    <a:pt x="37338" y="197235"/>
                  </a:lnTo>
                  <a:lnTo>
                    <a:pt x="46760" y="255639"/>
                  </a:lnTo>
                  <a:lnTo>
                    <a:pt x="52650" y="311067"/>
                  </a:lnTo>
                  <a:lnTo>
                    <a:pt x="61554" y="373456"/>
                  </a:lnTo>
                  <a:lnTo>
                    <a:pt x="62093" y="377653"/>
                  </a:lnTo>
                  <a:lnTo>
                    <a:pt x="63029" y="333540"/>
                  </a:lnTo>
                  <a:lnTo>
                    <a:pt x="57938" y="271564"/>
                  </a:lnTo>
                  <a:lnTo>
                    <a:pt x="67727" y="222749"/>
                  </a:lnTo>
                  <a:lnTo>
                    <a:pt x="80404" y="203895"/>
                  </a:lnTo>
                  <a:lnTo>
                    <a:pt x="88697" y="195591"/>
                  </a:lnTo>
                  <a:lnTo>
                    <a:pt x="98906" y="191226"/>
                  </a:lnTo>
                  <a:lnTo>
                    <a:pt x="122727" y="189495"/>
                  </a:lnTo>
                  <a:lnTo>
                    <a:pt x="156857" y="200686"/>
                  </a:lnTo>
                  <a:lnTo>
                    <a:pt x="183606" y="218820"/>
                  </a:lnTo>
                  <a:lnTo>
                    <a:pt x="206350" y="244600"/>
                  </a:lnTo>
                  <a:lnTo>
                    <a:pt x="222318" y="274466"/>
                  </a:lnTo>
                  <a:lnTo>
                    <a:pt x="224370" y="295120"/>
                  </a:lnTo>
                  <a:lnTo>
                    <a:pt x="220213" y="314829"/>
                  </a:lnTo>
                  <a:lnTo>
                    <a:pt x="210566" y="331387"/>
                  </a:lnTo>
                  <a:lnTo>
                    <a:pt x="180803" y="353862"/>
                  </a:lnTo>
                  <a:lnTo>
                    <a:pt x="155616" y="358874"/>
                  </a:lnTo>
                  <a:lnTo>
                    <a:pt x="97008" y="350853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53637" y="473782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42178" y="175812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39666" y="410389"/>
              <a:ext cx="161371" cy="279245"/>
            </a:xfrm>
            <a:custGeom>
              <a:avLst/>
              <a:gdLst/>
              <a:ahLst/>
              <a:cxnLst/>
              <a:rect l="0" t="0" r="0" b="0"/>
              <a:pathLst>
                <a:path w="161371" h="279245">
                  <a:moveTo>
                    <a:pt x="35028" y="147621"/>
                  </a:moveTo>
                  <a:lnTo>
                    <a:pt x="53009" y="131980"/>
                  </a:lnTo>
                  <a:lnTo>
                    <a:pt x="93591" y="107188"/>
                  </a:lnTo>
                  <a:lnTo>
                    <a:pt x="121379" y="79409"/>
                  </a:lnTo>
                  <a:lnTo>
                    <a:pt x="131118" y="61153"/>
                  </a:lnTo>
                  <a:lnTo>
                    <a:pt x="131843" y="51371"/>
                  </a:lnTo>
                  <a:lnTo>
                    <a:pt x="126410" y="31144"/>
                  </a:lnTo>
                  <a:lnTo>
                    <a:pt x="113077" y="13575"/>
                  </a:lnTo>
                  <a:lnTo>
                    <a:pt x="104608" y="5614"/>
                  </a:lnTo>
                  <a:lnTo>
                    <a:pt x="95452" y="1477"/>
                  </a:lnTo>
                  <a:lnTo>
                    <a:pt x="75921" y="0"/>
                  </a:lnTo>
                  <a:lnTo>
                    <a:pt x="58662" y="6362"/>
                  </a:lnTo>
                  <a:lnTo>
                    <a:pt x="50784" y="11335"/>
                  </a:lnTo>
                  <a:lnTo>
                    <a:pt x="38911" y="26218"/>
                  </a:lnTo>
                  <a:lnTo>
                    <a:pt x="14312" y="84884"/>
                  </a:lnTo>
                  <a:lnTo>
                    <a:pt x="0" y="126650"/>
                  </a:lnTo>
                  <a:lnTo>
                    <a:pt x="603" y="163764"/>
                  </a:lnTo>
                  <a:lnTo>
                    <a:pt x="17641" y="223793"/>
                  </a:lnTo>
                  <a:lnTo>
                    <a:pt x="30810" y="248156"/>
                  </a:lnTo>
                  <a:lnTo>
                    <a:pt x="48361" y="266782"/>
                  </a:lnTo>
                  <a:lnTo>
                    <a:pt x="70979" y="276621"/>
                  </a:lnTo>
                  <a:lnTo>
                    <a:pt x="83562" y="279244"/>
                  </a:lnTo>
                  <a:lnTo>
                    <a:pt x="110021" y="275920"/>
                  </a:lnTo>
                  <a:lnTo>
                    <a:pt x="133869" y="266644"/>
                  </a:lnTo>
                  <a:lnTo>
                    <a:pt x="161370" y="2423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32621" y="431668"/>
              <a:ext cx="105286" cy="224215"/>
            </a:xfrm>
            <a:custGeom>
              <a:avLst/>
              <a:gdLst/>
              <a:ahLst/>
              <a:cxnLst/>
              <a:rect l="0" t="0" r="0" b="0"/>
              <a:pathLst>
                <a:path w="105286" h="224215">
                  <a:moveTo>
                    <a:pt x="0" y="42114"/>
                  </a:moveTo>
                  <a:lnTo>
                    <a:pt x="3120" y="96258"/>
                  </a:lnTo>
                  <a:lnTo>
                    <a:pt x="14655" y="151205"/>
                  </a:lnTo>
                  <a:lnTo>
                    <a:pt x="31667" y="209685"/>
                  </a:lnTo>
                  <a:lnTo>
                    <a:pt x="36301" y="224214"/>
                  </a:lnTo>
                  <a:lnTo>
                    <a:pt x="34462" y="218974"/>
                  </a:lnTo>
                  <a:lnTo>
                    <a:pt x="28845" y="160652"/>
                  </a:lnTo>
                  <a:lnTo>
                    <a:pt x="22596" y="110762"/>
                  </a:lnTo>
                  <a:lnTo>
                    <a:pt x="27103" y="69733"/>
                  </a:lnTo>
                  <a:lnTo>
                    <a:pt x="38952" y="45030"/>
                  </a:lnTo>
                  <a:lnTo>
                    <a:pt x="55917" y="24693"/>
                  </a:lnTo>
                  <a:lnTo>
                    <a:pt x="82859" y="783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4290" y="473782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68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22176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55505" y="436607"/>
              <a:ext cx="183244" cy="214907"/>
            </a:xfrm>
            <a:custGeom>
              <a:avLst/>
              <a:gdLst/>
              <a:ahLst/>
              <a:cxnLst/>
              <a:rect l="0" t="0" r="0" b="0"/>
              <a:pathLst>
                <a:path w="183244" h="214907">
                  <a:moveTo>
                    <a:pt x="140412" y="5589"/>
                  </a:moveTo>
                  <a:lnTo>
                    <a:pt x="123644" y="0"/>
                  </a:lnTo>
                  <a:lnTo>
                    <a:pt x="106054" y="376"/>
                  </a:lnTo>
                  <a:lnTo>
                    <a:pt x="66165" y="10149"/>
                  </a:lnTo>
                  <a:lnTo>
                    <a:pt x="3494" y="53967"/>
                  </a:lnTo>
                  <a:lnTo>
                    <a:pt x="0" y="60068"/>
                  </a:lnTo>
                  <a:lnTo>
                    <a:pt x="1181" y="65305"/>
                  </a:lnTo>
                  <a:lnTo>
                    <a:pt x="5477" y="69966"/>
                  </a:lnTo>
                  <a:lnTo>
                    <a:pt x="28292" y="82116"/>
                  </a:lnTo>
                  <a:lnTo>
                    <a:pt x="86060" y="100256"/>
                  </a:lnTo>
                  <a:lnTo>
                    <a:pt x="129546" y="119955"/>
                  </a:lnTo>
                  <a:lnTo>
                    <a:pt x="161369" y="139561"/>
                  </a:lnTo>
                  <a:lnTo>
                    <a:pt x="176242" y="156379"/>
                  </a:lnTo>
                  <a:lnTo>
                    <a:pt x="181846" y="165778"/>
                  </a:lnTo>
                  <a:lnTo>
                    <a:pt x="183243" y="174383"/>
                  </a:lnTo>
                  <a:lnTo>
                    <a:pt x="181834" y="182459"/>
                  </a:lnTo>
                  <a:lnTo>
                    <a:pt x="178555" y="190183"/>
                  </a:lnTo>
                  <a:lnTo>
                    <a:pt x="162433" y="201885"/>
                  </a:lnTo>
                  <a:lnTo>
                    <a:pt x="139671" y="209815"/>
                  </a:lnTo>
                  <a:lnTo>
                    <a:pt x="86930" y="214906"/>
                  </a:lnTo>
                  <a:lnTo>
                    <a:pt x="64000" y="214433"/>
                  </a:lnTo>
                  <a:lnTo>
                    <a:pt x="57885" y="212668"/>
                  </a:lnTo>
                  <a:lnTo>
                    <a:pt x="45655" y="2056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91732" y="242155"/>
              <a:ext cx="30611" cy="410612"/>
            </a:xfrm>
            <a:custGeom>
              <a:avLst/>
              <a:gdLst/>
              <a:ahLst/>
              <a:cxnLst/>
              <a:rect l="0" t="0" r="0" b="0"/>
              <a:pathLst>
                <a:path w="30611" h="410612">
                  <a:moveTo>
                    <a:pt x="9553" y="0"/>
                  </a:moveTo>
                  <a:lnTo>
                    <a:pt x="2317" y="49263"/>
                  </a:lnTo>
                  <a:lnTo>
                    <a:pt x="0" y="98174"/>
                  </a:lnTo>
                  <a:lnTo>
                    <a:pt x="483" y="145162"/>
                  </a:lnTo>
                  <a:lnTo>
                    <a:pt x="6345" y="200159"/>
                  </a:lnTo>
                  <a:lnTo>
                    <a:pt x="9772" y="248299"/>
                  </a:lnTo>
                  <a:lnTo>
                    <a:pt x="20818" y="310136"/>
                  </a:lnTo>
                  <a:lnTo>
                    <a:pt x="28675" y="362428"/>
                  </a:lnTo>
                  <a:lnTo>
                    <a:pt x="30610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11772" y="410611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5338" y="11453"/>
                  </a:lnTo>
                  <a:lnTo>
                    <a:pt x="184373" y="18211"/>
                  </a:lnTo>
                  <a:lnTo>
                    <a:pt x="127938" y="23333"/>
                  </a:lnTo>
                  <a:lnTo>
                    <a:pt x="77292" y="32260"/>
                  </a:lnTo>
                  <a:lnTo>
                    <a:pt x="35770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56856" y="460695"/>
              <a:ext cx="216718" cy="219612"/>
            </a:xfrm>
            <a:custGeom>
              <a:avLst/>
              <a:gdLst/>
              <a:ahLst/>
              <a:cxnLst/>
              <a:rect l="0" t="0" r="0" b="0"/>
              <a:pathLst>
                <a:path w="216718" h="219612">
                  <a:moveTo>
                    <a:pt x="49714" y="86786"/>
                  </a:moveTo>
                  <a:lnTo>
                    <a:pt x="66481" y="81197"/>
                  </a:lnTo>
                  <a:lnTo>
                    <a:pt x="125159" y="85242"/>
                  </a:lnTo>
                  <a:lnTo>
                    <a:pt x="151095" y="83760"/>
                  </a:lnTo>
                  <a:lnTo>
                    <a:pt x="196342" y="63745"/>
                  </a:lnTo>
                  <a:lnTo>
                    <a:pt x="207128" y="57388"/>
                  </a:lnTo>
                  <a:lnTo>
                    <a:pt x="213148" y="49640"/>
                  </a:lnTo>
                  <a:lnTo>
                    <a:pt x="215991" y="40965"/>
                  </a:lnTo>
                  <a:lnTo>
                    <a:pt x="216717" y="31672"/>
                  </a:lnTo>
                  <a:lnTo>
                    <a:pt x="213692" y="24307"/>
                  </a:lnTo>
                  <a:lnTo>
                    <a:pt x="200972" y="13004"/>
                  </a:lnTo>
                  <a:lnTo>
                    <a:pt x="168490" y="64"/>
                  </a:lnTo>
                  <a:lnTo>
                    <a:pt x="129230" y="0"/>
                  </a:lnTo>
                  <a:lnTo>
                    <a:pt x="75213" y="11628"/>
                  </a:lnTo>
                  <a:lnTo>
                    <a:pt x="32654" y="35242"/>
                  </a:lnTo>
                  <a:lnTo>
                    <a:pt x="17565" y="49840"/>
                  </a:lnTo>
                  <a:lnTo>
                    <a:pt x="6959" y="68026"/>
                  </a:lnTo>
                  <a:lnTo>
                    <a:pt x="0" y="103585"/>
                  </a:lnTo>
                  <a:lnTo>
                    <a:pt x="4612" y="123888"/>
                  </a:lnTo>
                  <a:lnTo>
                    <a:pt x="26637" y="161575"/>
                  </a:lnTo>
                  <a:lnTo>
                    <a:pt x="61923" y="194410"/>
                  </a:lnTo>
                  <a:lnTo>
                    <a:pt x="82047" y="209098"/>
                  </a:lnTo>
                  <a:lnTo>
                    <a:pt x="105808" y="217186"/>
                  </a:lnTo>
                  <a:lnTo>
                    <a:pt x="131966" y="219611"/>
                  </a:lnTo>
                  <a:lnTo>
                    <a:pt x="180648" y="211636"/>
                  </a:lnTo>
                  <a:lnTo>
                    <a:pt x="207641" y="2026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17140" y="422750"/>
              <a:ext cx="252684" cy="254216"/>
            </a:xfrm>
            <a:custGeom>
              <a:avLst/>
              <a:gdLst/>
              <a:ahLst/>
              <a:cxnLst/>
              <a:rect l="0" t="0" r="0" b="0"/>
              <a:pathLst>
                <a:path w="252684" h="254216">
                  <a:moveTo>
                    <a:pt x="0" y="82617"/>
                  </a:moveTo>
                  <a:lnTo>
                    <a:pt x="5589" y="141234"/>
                  </a:lnTo>
                  <a:lnTo>
                    <a:pt x="17958" y="194238"/>
                  </a:lnTo>
                  <a:lnTo>
                    <a:pt x="36301" y="254215"/>
                  </a:lnTo>
                  <a:lnTo>
                    <a:pt x="23748" y="201350"/>
                  </a:lnTo>
                  <a:lnTo>
                    <a:pt x="13486" y="145672"/>
                  </a:lnTo>
                  <a:lnTo>
                    <a:pt x="16702" y="84024"/>
                  </a:lnTo>
                  <a:lnTo>
                    <a:pt x="29772" y="32332"/>
                  </a:lnTo>
                  <a:lnTo>
                    <a:pt x="40918" y="9966"/>
                  </a:lnTo>
                  <a:lnTo>
                    <a:pt x="50675" y="3767"/>
                  </a:lnTo>
                  <a:lnTo>
                    <a:pt x="77114" y="0"/>
                  </a:lnTo>
                  <a:lnTo>
                    <a:pt x="102124" y="5344"/>
                  </a:lnTo>
                  <a:lnTo>
                    <a:pt x="124937" y="17858"/>
                  </a:lnTo>
                  <a:lnTo>
                    <a:pt x="178799" y="77238"/>
                  </a:lnTo>
                  <a:lnTo>
                    <a:pt x="212656" y="130904"/>
                  </a:lnTo>
                  <a:lnTo>
                    <a:pt x="232375" y="166725"/>
                  </a:lnTo>
                  <a:lnTo>
                    <a:pt x="246457" y="228383"/>
                  </a:lnTo>
                  <a:lnTo>
                    <a:pt x="252683" y="2510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1030618" y="937036"/>
            <a:ext cx="211745" cy="339043"/>
          </a:xfrm>
          <a:custGeom>
            <a:avLst/>
            <a:gdLst/>
            <a:ahLst/>
            <a:cxnLst/>
            <a:rect l="0" t="0" r="0" b="0"/>
            <a:pathLst>
              <a:path w="211745" h="339043">
                <a:moveTo>
                  <a:pt x="127516" y="0"/>
                </a:moveTo>
                <a:lnTo>
                  <a:pt x="120281" y="27556"/>
                </a:lnTo>
                <a:lnTo>
                  <a:pt x="117638" y="83778"/>
                </a:lnTo>
                <a:lnTo>
                  <a:pt x="117116" y="145880"/>
                </a:lnTo>
                <a:lnTo>
                  <a:pt x="117013" y="207237"/>
                </a:lnTo>
                <a:lnTo>
                  <a:pt x="116995" y="256116"/>
                </a:lnTo>
                <a:lnTo>
                  <a:pt x="116989" y="315146"/>
                </a:lnTo>
                <a:lnTo>
                  <a:pt x="116989" y="329420"/>
                </a:lnTo>
                <a:lnTo>
                  <a:pt x="114649" y="336597"/>
                </a:lnTo>
                <a:lnTo>
                  <a:pt x="110749" y="339042"/>
                </a:lnTo>
                <a:lnTo>
                  <a:pt x="105810" y="338332"/>
                </a:lnTo>
                <a:lnTo>
                  <a:pt x="94082" y="328184"/>
                </a:lnTo>
                <a:lnTo>
                  <a:pt x="53654" y="272975"/>
                </a:lnTo>
                <a:lnTo>
                  <a:pt x="11689" y="210502"/>
                </a:lnTo>
                <a:lnTo>
                  <a:pt x="1168" y="196502"/>
                </a:lnTo>
                <a:lnTo>
                  <a:pt x="0" y="197682"/>
                </a:lnTo>
                <a:lnTo>
                  <a:pt x="392" y="201978"/>
                </a:lnTo>
                <a:lnTo>
                  <a:pt x="12121" y="224792"/>
                </a:lnTo>
                <a:lnTo>
                  <a:pt x="57556" y="284291"/>
                </a:lnTo>
                <a:lnTo>
                  <a:pt x="92452" y="328004"/>
                </a:lnTo>
                <a:lnTo>
                  <a:pt x="98291" y="330973"/>
                </a:lnTo>
                <a:lnTo>
                  <a:pt x="103353" y="329443"/>
                </a:lnTo>
                <a:lnTo>
                  <a:pt x="152372" y="269746"/>
                </a:lnTo>
                <a:lnTo>
                  <a:pt x="174395" y="243311"/>
                </a:lnTo>
                <a:lnTo>
                  <a:pt x="211744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439241" y="842279"/>
            <a:ext cx="234998" cy="385757"/>
          </a:xfrm>
          <a:custGeom>
            <a:avLst/>
            <a:gdLst/>
            <a:ahLst/>
            <a:cxnLst/>
            <a:rect l="0" t="0" r="0" b="0"/>
            <a:pathLst>
              <a:path w="234998" h="385757">
                <a:moveTo>
                  <a:pt x="119184" y="0"/>
                </a:moveTo>
                <a:lnTo>
                  <a:pt x="111948" y="27556"/>
                </a:lnTo>
                <a:lnTo>
                  <a:pt x="112425" y="83779"/>
                </a:lnTo>
                <a:lnTo>
                  <a:pt x="117849" y="140292"/>
                </a:lnTo>
                <a:lnTo>
                  <a:pt x="120090" y="196515"/>
                </a:lnTo>
                <a:lnTo>
                  <a:pt x="127465" y="252681"/>
                </a:lnTo>
                <a:lnTo>
                  <a:pt x="134857" y="308836"/>
                </a:lnTo>
                <a:lnTo>
                  <a:pt x="138645" y="350950"/>
                </a:lnTo>
                <a:lnTo>
                  <a:pt x="133292" y="372787"/>
                </a:lnTo>
                <a:lnTo>
                  <a:pt x="128590" y="381886"/>
                </a:lnTo>
                <a:lnTo>
                  <a:pt x="123114" y="385612"/>
                </a:lnTo>
                <a:lnTo>
                  <a:pt x="117125" y="385756"/>
                </a:lnTo>
                <a:lnTo>
                  <a:pt x="110792" y="383513"/>
                </a:lnTo>
                <a:lnTo>
                  <a:pt x="100636" y="371662"/>
                </a:lnTo>
                <a:lnTo>
                  <a:pt x="65837" y="315209"/>
                </a:lnTo>
                <a:lnTo>
                  <a:pt x="17367" y="256772"/>
                </a:lnTo>
                <a:lnTo>
                  <a:pt x="69" y="226846"/>
                </a:lnTo>
                <a:lnTo>
                  <a:pt x="0" y="228439"/>
                </a:lnTo>
                <a:lnTo>
                  <a:pt x="4212" y="239569"/>
                </a:lnTo>
                <a:lnTo>
                  <a:pt x="32481" y="279726"/>
                </a:lnTo>
                <a:lnTo>
                  <a:pt x="90758" y="336872"/>
                </a:lnTo>
                <a:lnTo>
                  <a:pt x="130336" y="359391"/>
                </a:lnTo>
                <a:lnTo>
                  <a:pt x="154166" y="361331"/>
                </a:lnTo>
                <a:lnTo>
                  <a:pt x="167072" y="360210"/>
                </a:lnTo>
                <a:lnTo>
                  <a:pt x="187650" y="349607"/>
                </a:lnTo>
                <a:lnTo>
                  <a:pt x="234997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907268" y="800165"/>
            <a:ext cx="367303" cy="503789"/>
          </a:xfrm>
          <a:custGeom>
            <a:avLst/>
            <a:gdLst/>
            <a:ahLst/>
            <a:cxnLst/>
            <a:rect l="0" t="0" r="0" b="0"/>
            <a:pathLst>
              <a:path w="367303" h="503789">
                <a:moveTo>
                  <a:pt x="251488" y="0"/>
                </a:moveTo>
                <a:lnTo>
                  <a:pt x="240310" y="11179"/>
                </a:lnTo>
                <a:lnTo>
                  <a:pt x="234822" y="29145"/>
                </a:lnTo>
                <a:lnTo>
                  <a:pt x="231299" y="78807"/>
                </a:lnTo>
                <a:lnTo>
                  <a:pt x="225099" y="130975"/>
                </a:lnTo>
                <a:lnTo>
                  <a:pt x="221443" y="185297"/>
                </a:lnTo>
                <a:lnTo>
                  <a:pt x="220359" y="232848"/>
                </a:lnTo>
                <a:lnTo>
                  <a:pt x="220038" y="287751"/>
                </a:lnTo>
                <a:lnTo>
                  <a:pt x="218759" y="351205"/>
                </a:lnTo>
                <a:lnTo>
                  <a:pt x="211575" y="404986"/>
                </a:lnTo>
                <a:lnTo>
                  <a:pt x="208012" y="435018"/>
                </a:lnTo>
                <a:lnTo>
                  <a:pt x="185784" y="493894"/>
                </a:lnTo>
                <a:lnTo>
                  <a:pt x="179609" y="500059"/>
                </a:lnTo>
                <a:lnTo>
                  <a:pt x="171983" y="502998"/>
                </a:lnTo>
                <a:lnTo>
                  <a:pt x="163390" y="503788"/>
                </a:lnTo>
                <a:lnTo>
                  <a:pt x="147603" y="498427"/>
                </a:lnTo>
                <a:lnTo>
                  <a:pt x="132787" y="487075"/>
                </a:lnTo>
                <a:lnTo>
                  <a:pt x="82870" y="423751"/>
                </a:lnTo>
                <a:lnTo>
                  <a:pt x="37703" y="366604"/>
                </a:lnTo>
                <a:lnTo>
                  <a:pt x="0" y="321630"/>
                </a:lnTo>
                <a:lnTo>
                  <a:pt x="7867" y="333164"/>
                </a:lnTo>
                <a:lnTo>
                  <a:pt x="51772" y="390671"/>
                </a:lnTo>
                <a:lnTo>
                  <a:pt x="100599" y="448665"/>
                </a:lnTo>
                <a:lnTo>
                  <a:pt x="142695" y="491282"/>
                </a:lnTo>
                <a:lnTo>
                  <a:pt x="162971" y="499108"/>
                </a:lnTo>
                <a:lnTo>
                  <a:pt x="186411" y="501416"/>
                </a:lnTo>
                <a:lnTo>
                  <a:pt x="208527" y="498542"/>
                </a:lnTo>
                <a:lnTo>
                  <a:pt x="240709" y="484758"/>
                </a:lnTo>
                <a:lnTo>
                  <a:pt x="303847" y="431549"/>
                </a:lnTo>
                <a:lnTo>
                  <a:pt x="367302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410494" y="768580"/>
            <a:ext cx="1075061" cy="475912"/>
            <a:chOff x="5410494" y="768580"/>
            <a:chExt cx="1075061" cy="475912"/>
          </a:xfrm>
        </p:grpSpPr>
        <p:sp>
          <p:nvSpPr>
            <p:cNvPr id="33" name="Freeform 32"/>
            <p:cNvSpPr/>
            <p:nvPr/>
          </p:nvSpPr>
          <p:spPr>
            <a:xfrm>
              <a:off x="5410494" y="768580"/>
              <a:ext cx="232781" cy="475912"/>
            </a:xfrm>
            <a:custGeom>
              <a:avLst/>
              <a:gdLst/>
              <a:ahLst/>
              <a:cxnLst/>
              <a:rect l="0" t="0" r="0" b="0"/>
              <a:pathLst>
                <a:path w="232781" h="475912">
                  <a:moveTo>
                    <a:pt x="148552" y="0"/>
                  </a:moveTo>
                  <a:lnTo>
                    <a:pt x="148552" y="58617"/>
                  </a:lnTo>
                  <a:lnTo>
                    <a:pt x="155788" y="112791"/>
                  </a:lnTo>
                  <a:lnTo>
                    <a:pt x="158431" y="171672"/>
                  </a:lnTo>
                  <a:lnTo>
                    <a:pt x="164542" y="233692"/>
                  </a:lnTo>
                  <a:lnTo>
                    <a:pt x="168108" y="282412"/>
                  </a:lnTo>
                  <a:lnTo>
                    <a:pt x="169313" y="344040"/>
                  </a:lnTo>
                  <a:lnTo>
                    <a:pt x="169521" y="392966"/>
                  </a:lnTo>
                  <a:lnTo>
                    <a:pt x="169592" y="452013"/>
                  </a:lnTo>
                  <a:lnTo>
                    <a:pt x="169598" y="466288"/>
                  </a:lnTo>
                  <a:lnTo>
                    <a:pt x="167262" y="473466"/>
                  </a:lnTo>
                  <a:lnTo>
                    <a:pt x="163365" y="475911"/>
                  </a:lnTo>
                  <a:lnTo>
                    <a:pt x="158428" y="475201"/>
                  </a:lnTo>
                  <a:lnTo>
                    <a:pt x="146702" y="465054"/>
                  </a:lnTo>
                  <a:lnTo>
                    <a:pt x="103157" y="406725"/>
                  </a:lnTo>
                  <a:lnTo>
                    <a:pt x="61769" y="348315"/>
                  </a:lnTo>
                  <a:lnTo>
                    <a:pt x="11738" y="285245"/>
                  </a:lnTo>
                  <a:lnTo>
                    <a:pt x="4700" y="277901"/>
                  </a:lnTo>
                  <a:lnTo>
                    <a:pt x="1178" y="276514"/>
                  </a:lnTo>
                  <a:lnTo>
                    <a:pt x="0" y="279099"/>
                  </a:lnTo>
                  <a:lnTo>
                    <a:pt x="385" y="284332"/>
                  </a:lnTo>
                  <a:lnTo>
                    <a:pt x="24805" y="337842"/>
                  </a:lnTo>
                  <a:lnTo>
                    <a:pt x="70416" y="394575"/>
                  </a:lnTo>
                  <a:lnTo>
                    <a:pt x="118965" y="438512"/>
                  </a:lnTo>
                  <a:lnTo>
                    <a:pt x="142031" y="446408"/>
                  </a:lnTo>
                  <a:lnTo>
                    <a:pt x="154734" y="448514"/>
                  </a:lnTo>
                  <a:lnTo>
                    <a:pt x="164371" y="446408"/>
                  </a:lnTo>
                  <a:lnTo>
                    <a:pt x="171966" y="441495"/>
                  </a:lnTo>
                  <a:lnTo>
                    <a:pt x="183525" y="426677"/>
                  </a:lnTo>
                  <a:lnTo>
                    <a:pt x="215131" y="369229"/>
                  </a:lnTo>
                  <a:lnTo>
                    <a:pt x="23278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5152" y="800165"/>
              <a:ext cx="210403" cy="424792"/>
            </a:xfrm>
            <a:custGeom>
              <a:avLst/>
              <a:gdLst/>
              <a:ahLst/>
              <a:cxnLst/>
              <a:rect l="0" t="0" r="0" b="0"/>
              <a:pathLst>
                <a:path w="210403" h="424792">
                  <a:moveTo>
                    <a:pt x="115646" y="0"/>
                  </a:moveTo>
                  <a:lnTo>
                    <a:pt x="115646" y="48931"/>
                  </a:lnTo>
                  <a:lnTo>
                    <a:pt x="115646" y="96777"/>
                  </a:lnTo>
                  <a:lnTo>
                    <a:pt x="118765" y="147998"/>
                  </a:lnTo>
                  <a:lnTo>
                    <a:pt x="123979" y="203339"/>
                  </a:lnTo>
                  <a:lnTo>
                    <a:pt x="125523" y="257951"/>
                  </a:lnTo>
                  <a:lnTo>
                    <a:pt x="125981" y="306887"/>
                  </a:lnTo>
                  <a:lnTo>
                    <a:pt x="126117" y="358432"/>
                  </a:lnTo>
                  <a:lnTo>
                    <a:pt x="120573" y="417072"/>
                  </a:lnTo>
                  <a:lnTo>
                    <a:pt x="116591" y="423108"/>
                  </a:lnTo>
                  <a:lnTo>
                    <a:pt x="111597" y="424791"/>
                  </a:lnTo>
                  <a:lnTo>
                    <a:pt x="105927" y="423574"/>
                  </a:lnTo>
                  <a:lnTo>
                    <a:pt x="93389" y="412863"/>
                  </a:lnTo>
                  <a:lnTo>
                    <a:pt x="81187" y="395235"/>
                  </a:lnTo>
                  <a:lnTo>
                    <a:pt x="54450" y="337891"/>
                  </a:lnTo>
                  <a:lnTo>
                    <a:pt x="23807" y="276065"/>
                  </a:lnTo>
                  <a:lnTo>
                    <a:pt x="8106" y="245964"/>
                  </a:lnTo>
                  <a:lnTo>
                    <a:pt x="0" y="235659"/>
                  </a:lnTo>
                  <a:lnTo>
                    <a:pt x="30063" y="295777"/>
                  </a:lnTo>
                  <a:lnTo>
                    <a:pt x="70212" y="352466"/>
                  </a:lnTo>
                  <a:lnTo>
                    <a:pt x="112153" y="405464"/>
                  </a:lnTo>
                  <a:lnTo>
                    <a:pt x="120336" y="409519"/>
                  </a:lnTo>
                  <a:lnTo>
                    <a:pt x="138787" y="410906"/>
                  </a:lnTo>
                  <a:lnTo>
                    <a:pt x="147451" y="407299"/>
                  </a:lnTo>
                  <a:lnTo>
                    <a:pt x="163317" y="393931"/>
                  </a:lnTo>
                  <a:lnTo>
                    <a:pt x="179813" y="366675"/>
                  </a:lnTo>
                  <a:lnTo>
                    <a:pt x="199543" y="318735"/>
                  </a:lnTo>
                  <a:lnTo>
                    <a:pt x="21040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13327" y="1600331"/>
            <a:ext cx="323793" cy="558012"/>
            <a:chOff x="1013327" y="1600331"/>
            <a:chExt cx="323793" cy="558012"/>
          </a:xfrm>
        </p:grpSpPr>
        <p:sp>
          <p:nvSpPr>
            <p:cNvPr id="36" name="Freeform 35"/>
            <p:cNvSpPr/>
            <p:nvPr/>
          </p:nvSpPr>
          <p:spPr>
            <a:xfrm>
              <a:off x="1265614" y="1600331"/>
              <a:ext cx="60977" cy="558012"/>
            </a:xfrm>
            <a:custGeom>
              <a:avLst/>
              <a:gdLst/>
              <a:ahLst/>
              <a:cxnLst/>
              <a:rect l="0" t="0" r="0" b="0"/>
              <a:pathLst>
                <a:path w="60977" h="558012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41627"/>
                  </a:lnTo>
                  <a:lnTo>
                    <a:pt x="13527" y="194042"/>
                  </a:lnTo>
                  <a:lnTo>
                    <a:pt x="17282" y="242847"/>
                  </a:lnTo>
                  <a:lnTo>
                    <a:pt x="23983" y="303712"/>
                  </a:lnTo>
                  <a:lnTo>
                    <a:pt x="26987" y="346723"/>
                  </a:lnTo>
                  <a:lnTo>
                    <a:pt x="28679" y="404160"/>
                  </a:lnTo>
                  <a:lnTo>
                    <a:pt x="34839" y="459900"/>
                  </a:lnTo>
                  <a:lnTo>
                    <a:pt x="47321" y="511941"/>
                  </a:lnTo>
                  <a:lnTo>
                    <a:pt x="60976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13327" y="1642445"/>
              <a:ext cx="323793" cy="326517"/>
            </a:xfrm>
            <a:custGeom>
              <a:avLst/>
              <a:gdLst/>
              <a:ahLst/>
              <a:cxnLst/>
              <a:rect l="0" t="0" r="0" b="0"/>
              <a:pathLst>
                <a:path w="323793" h="326517">
                  <a:moveTo>
                    <a:pt x="323792" y="242156"/>
                  </a:moveTo>
                  <a:lnTo>
                    <a:pt x="269647" y="245275"/>
                  </a:lnTo>
                  <a:lnTo>
                    <a:pt x="214701" y="256810"/>
                  </a:lnTo>
                  <a:lnTo>
                    <a:pt x="158787" y="271523"/>
                  </a:lnTo>
                  <a:lnTo>
                    <a:pt x="105801" y="292627"/>
                  </a:lnTo>
                  <a:lnTo>
                    <a:pt x="50460" y="313230"/>
                  </a:lnTo>
                  <a:lnTo>
                    <a:pt x="29176" y="324827"/>
                  </a:lnTo>
                  <a:lnTo>
                    <a:pt x="19756" y="326516"/>
                  </a:lnTo>
                  <a:lnTo>
                    <a:pt x="11137" y="325302"/>
                  </a:lnTo>
                  <a:lnTo>
                    <a:pt x="3051" y="322153"/>
                  </a:lnTo>
                  <a:lnTo>
                    <a:pt x="0" y="315374"/>
                  </a:lnTo>
                  <a:lnTo>
                    <a:pt x="12019" y="257791"/>
                  </a:lnTo>
                  <a:lnTo>
                    <a:pt x="29069" y="194475"/>
                  </a:lnTo>
                  <a:lnTo>
                    <a:pt x="39545" y="142630"/>
                  </a:lnTo>
                  <a:lnTo>
                    <a:pt x="50057" y="85935"/>
                  </a:lnTo>
                  <a:lnTo>
                    <a:pt x="64090" y="25554"/>
                  </a:lnTo>
                  <a:lnTo>
                    <a:pt x="7110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411026" y="1642445"/>
            <a:ext cx="168456" cy="168457"/>
            <a:chOff x="2411026" y="1642445"/>
            <a:chExt cx="168456" cy="168457"/>
          </a:xfrm>
        </p:grpSpPr>
        <p:sp>
          <p:nvSpPr>
            <p:cNvPr id="39" name="Freeform 38"/>
            <p:cNvSpPr/>
            <p:nvPr/>
          </p:nvSpPr>
          <p:spPr>
            <a:xfrm>
              <a:off x="2411026" y="1674031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84065" y="63333"/>
                  </a:lnTo>
                  <a:lnTo>
                    <a:pt x="30647" y="10529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21554" y="1642445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157927" y="168456"/>
                  </a:moveTo>
                  <a:lnTo>
                    <a:pt x="113605" y="107346"/>
                  </a:lnTo>
                  <a:lnTo>
                    <a:pt x="57291" y="473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3885459" y="1552643"/>
            <a:ext cx="210127" cy="296736"/>
          </a:xfrm>
          <a:custGeom>
            <a:avLst/>
            <a:gdLst/>
            <a:ahLst/>
            <a:cxnLst/>
            <a:rect l="0" t="0" r="0" b="0"/>
            <a:pathLst>
              <a:path w="210127" h="296736">
                <a:moveTo>
                  <a:pt x="10085" y="89802"/>
                </a:moveTo>
                <a:lnTo>
                  <a:pt x="4495" y="106570"/>
                </a:lnTo>
                <a:lnTo>
                  <a:pt x="7767" y="159318"/>
                </a:lnTo>
                <a:lnTo>
                  <a:pt x="12747" y="219131"/>
                </a:lnTo>
                <a:lnTo>
                  <a:pt x="18282" y="269671"/>
                </a:lnTo>
                <a:lnTo>
                  <a:pt x="18407" y="294916"/>
                </a:lnTo>
                <a:lnTo>
                  <a:pt x="16803" y="296735"/>
                </a:lnTo>
                <a:lnTo>
                  <a:pt x="14563" y="294438"/>
                </a:lnTo>
                <a:lnTo>
                  <a:pt x="10478" y="231630"/>
                </a:lnTo>
                <a:lnTo>
                  <a:pt x="1803" y="171563"/>
                </a:lnTo>
                <a:lnTo>
                  <a:pt x="0" y="117391"/>
                </a:lnTo>
                <a:lnTo>
                  <a:pt x="8049" y="62800"/>
                </a:lnTo>
                <a:lnTo>
                  <a:pt x="14249" y="39197"/>
                </a:lnTo>
                <a:lnTo>
                  <a:pt x="27144" y="20128"/>
                </a:lnTo>
                <a:lnTo>
                  <a:pt x="35495" y="11767"/>
                </a:lnTo>
                <a:lnTo>
                  <a:pt x="57253" y="2477"/>
                </a:lnTo>
                <a:lnTo>
                  <a:pt x="69606" y="0"/>
                </a:lnTo>
                <a:lnTo>
                  <a:pt x="92691" y="3487"/>
                </a:lnTo>
                <a:lnTo>
                  <a:pt x="103760" y="7692"/>
                </a:lnTo>
                <a:lnTo>
                  <a:pt x="119179" y="21723"/>
                </a:lnTo>
                <a:lnTo>
                  <a:pt x="149797" y="76721"/>
                </a:lnTo>
                <a:lnTo>
                  <a:pt x="176561" y="131580"/>
                </a:lnTo>
                <a:lnTo>
                  <a:pt x="193834" y="189605"/>
                </a:lnTo>
                <a:lnTo>
                  <a:pt x="201579" y="244220"/>
                </a:lnTo>
                <a:lnTo>
                  <a:pt x="210126" y="28984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5401119" y="1473989"/>
            <a:ext cx="178985" cy="204168"/>
            <a:chOff x="5401119" y="1473989"/>
            <a:chExt cx="178985" cy="204168"/>
          </a:xfrm>
        </p:grpSpPr>
        <p:sp>
          <p:nvSpPr>
            <p:cNvPr id="43" name="Freeform 42"/>
            <p:cNvSpPr/>
            <p:nvPr/>
          </p:nvSpPr>
          <p:spPr>
            <a:xfrm>
              <a:off x="5401119" y="147398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2995" y="17958"/>
                  </a:lnTo>
                  <a:lnTo>
                    <a:pt x="3875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43233" y="1663502"/>
              <a:ext cx="136871" cy="14655"/>
            </a:xfrm>
            <a:custGeom>
              <a:avLst/>
              <a:gdLst/>
              <a:ahLst/>
              <a:cxnLst/>
              <a:rect l="0" t="0" r="0" b="0"/>
              <a:pathLst>
                <a:path w="136871" h="14655">
                  <a:moveTo>
                    <a:pt x="136870" y="0"/>
                  </a:moveTo>
                  <a:lnTo>
                    <a:pt x="87318" y="14654"/>
                  </a:lnTo>
                  <a:lnTo>
                    <a:pt x="26778" y="1188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232870" y="1368704"/>
            <a:ext cx="449942" cy="336913"/>
            <a:chOff x="6232870" y="1368704"/>
            <a:chExt cx="449942" cy="336913"/>
          </a:xfrm>
        </p:grpSpPr>
        <p:sp>
          <p:nvSpPr>
            <p:cNvPr id="46" name="Freeform 45"/>
            <p:cNvSpPr/>
            <p:nvPr/>
          </p:nvSpPr>
          <p:spPr>
            <a:xfrm>
              <a:off x="6232870" y="136870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11453" y="54145"/>
                  </a:lnTo>
                  <a:lnTo>
                    <a:pt x="21331" y="101441"/>
                  </a:lnTo>
                  <a:lnTo>
                    <a:pt x="28547" y="153669"/>
                  </a:lnTo>
                  <a:lnTo>
                    <a:pt x="36575" y="213238"/>
                  </a:lnTo>
                  <a:lnTo>
                    <a:pt x="41021" y="270065"/>
                  </a:lnTo>
                  <a:lnTo>
                    <a:pt x="41898" y="316992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72457" y="1410818"/>
              <a:ext cx="310355" cy="281950"/>
            </a:xfrm>
            <a:custGeom>
              <a:avLst/>
              <a:gdLst/>
              <a:ahLst/>
              <a:cxnLst/>
              <a:rect l="0" t="0" r="0" b="0"/>
              <a:pathLst>
                <a:path w="310355" h="281950">
                  <a:moveTo>
                    <a:pt x="197325" y="0"/>
                  </a:moveTo>
                  <a:lnTo>
                    <a:pt x="143180" y="0"/>
                  </a:lnTo>
                  <a:lnTo>
                    <a:pt x="117109" y="2340"/>
                  </a:lnTo>
                  <a:lnTo>
                    <a:pt x="83870" y="16811"/>
                  </a:lnTo>
                  <a:lnTo>
                    <a:pt x="43680" y="49498"/>
                  </a:lnTo>
                  <a:lnTo>
                    <a:pt x="22079" y="75887"/>
                  </a:lnTo>
                  <a:lnTo>
                    <a:pt x="6450" y="111523"/>
                  </a:lnTo>
                  <a:lnTo>
                    <a:pt x="0" y="151717"/>
                  </a:lnTo>
                  <a:lnTo>
                    <a:pt x="6226" y="198815"/>
                  </a:lnTo>
                  <a:lnTo>
                    <a:pt x="16571" y="230094"/>
                  </a:lnTo>
                  <a:lnTo>
                    <a:pt x="27693" y="246933"/>
                  </a:lnTo>
                  <a:lnTo>
                    <a:pt x="43554" y="259097"/>
                  </a:lnTo>
                  <a:lnTo>
                    <a:pt x="82333" y="276438"/>
                  </a:lnTo>
                  <a:lnTo>
                    <a:pt x="118930" y="281949"/>
                  </a:lnTo>
                  <a:lnTo>
                    <a:pt x="164998" y="277993"/>
                  </a:lnTo>
                  <a:lnTo>
                    <a:pt x="189197" y="269392"/>
                  </a:lnTo>
                  <a:lnTo>
                    <a:pt x="245821" y="236904"/>
                  </a:lnTo>
                  <a:lnTo>
                    <a:pt x="287564" y="188821"/>
                  </a:lnTo>
                  <a:lnTo>
                    <a:pt x="303741" y="157723"/>
                  </a:lnTo>
                  <a:lnTo>
                    <a:pt x="310354" y="120692"/>
                  </a:lnTo>
                  <a:lnTo>
                    <a:pt x="305662" y="96925"/>
                  </a:lnTo>
                  <a:lnTo>
                    <a:pt x="294608" y="74663"/>
                  </a:lnTo>
                  <a:lnTo>
                    <a:pt x="268653" y="44739"/>
                  </a:lnTo>
                  <a:lnTo>
                    <a:pt x="207854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66132" y="2368911"/>
            <a:ext cx="1865378" cy="473784"/>
            <a:chOff x="2666132" y="2368911"/>
            <a:chExt cx="1865378" cy="473784"/>
          </a:xfrm>
        </p:grpSpPr>
        <p:sp>
          <p:nvSpPr>
            <p:cNvPr id="49" name="Freeform 48"/>
            <p:cNvSpPr/>
            <p:nvPr/>
          </p:nvSpPr>
          <p:spPr>
            <a:xfrm>
              <a:off x="3000696" y="2368911"/>
              <a:ext cx="20983" cy="473784"/>
            </a:xfrm>
            <a:custGeom>
              <a:avLst/>
              <a:gdLst/>
              <a:ahLst/>
              <a:cxnLst/>
              <a:rect l="0" t="0" r="0" b="0"/>
              <a:pathLst>
                <a:path w="20983" h="473784">
                  <a:moveTo>
                    <a:pt x="20982" y="0"/>
                  </a:moveTo>
                  <a:lnTo>
                    <a:pt x="6328" y="58617"/>
                  </a:lnTo>
                  <a:lnTo>
                    <a:pt x="1823" y="110175"/>
                  </a:lnTo>
                  <a:lnTo>
                    <a:pt x="488" y="169905"/>
                  </a:lnTo>
                  <a:lnTo>
                    <a:pt x="92" y="232057"/>
                  </a:lnTo>
                  <a:lnTo>
                    <a:pt x="0" y="277052"/>
                  </a:lnTo>
                  <a:lnTo>
                    <a:pt x="2298" y="322006"/>
                  </a:lnTo>
                  <a:lnTo>
                    <a:pt x="14406" y="380199"/>
                  </a:lnTo>
                  <a:lnTo>
                    <a:pt x="19683" y="442906"/>
                  </a:lnTo>
                  <a:lnTo>
                    <a:pt x="20982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66132" y="2389969"/>
              <a:ext cx="313433" cy="260704"/>
            </a:xfrm>
            <a:custGeom>
              <a:avLst/>
              <a:gdLst/>
              <a:ahLst/>
              <a:cxnLst/>
              <a:rect l="0" t="0" r="0" b="0"/>
              <a:pathLst>
                <a:path w="313433" h="260704">
                  <a:moveTo>
                    <a:pt x="313432" y="200041"/>
                  </a:moveTo>
                  <a:lnTo>
                    <a:pt x="264502" y="203161"/>
                  </a:lnTo>
                  <a:lnTo>
                    <a:pt x="205371" y="214695"/>
                  </a:lnTo>
                  <a:lnTo>
                    <a:pt x="149801" y="229409"/>
                  </a:lnTo>
                  <a:lnTo>
                    <a:pt x="87380" y="254745"/>
                  </a:lnTo>
                  <a:lnTo>
                    <a:pt x="46282" y="260703"/>
                  </a:lnTo>
                  <a:lnTo>
                    <a:pt x="10059" y="256879"/>
                  </a:lnTo>
                  <a:lnTo>
                    <a:pt x="3559" y="251971"/>
                  </a:lnTo>
                  <a:lnTo>
                    <a:pt x="395" y="245190"/>
                  </a:lnTo>
                  <a:lnTo>
                    <a:pt x="0" y="228296"/>
                  </a:lnTo>
                  <a:lnTo>
                    <a:pt x="12397" y="172956"/>
                  </a:lnTo>
                  <a:lnTo>
                    <a:pt x="34213" y="128400"/>
                  </a:lnTo>
                  <a:lnTo>
                    <a:pt x="62381" y="82881"/>
                  </a:lnTo>
                  <a:lnTo>
                    <a:pt x="85150" y="20938"/>
                  </a:lnTo>
                  <a:lnTo>
                    <a:pt x="9233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18207" y="2619235"/>
              <a:ext cx="185205" cy="216098"/>
            </a:xfrm>
            <a:custGeom>
              <a:avLst/>
              <a:gdLst/>
              <a:ahLst/>
              <a:cxnLst/>
              <a:rect l="0" t="0" r="0" b="0"/>
              <a:pathLst>
                <a:path w="185205" h="216098">
                  <a:moveTo>
                    <a:pt x="19285" y="55003"/>
                  </a:moveTo>
                  <a:lnTo>
                    <a:pt x="10951" y="92481"/>
                  </a:lnTo>
                  <a:lnTo>
                    <a:pt x="9190" y="143904"/>
                  </a:lnTo>
                  <a:lnTo>
                    <a:pt x="14027" y="201631"/>
                  </a:lnTo>
                  <a:lnTo>
                    <a:pt x="12270" y="212416"/>
                  </a:lnTo>
                  <a:lnTo>
                    <a:pt x="9929" y="216097"/>
                  </a:lnTo>
                  <a:lnTo>
                    <a:pt x="7199" y="215042"/>
                  </a:lnTo>
                  <a:lnTo>
                    <a:pt x="4208" y="210828"/>
                  </a:lnTo>
                  <a:lnTo>
                    <a:pt x="0" y="176953"/>
                  </a:lnTo>
                  <a:lnTo>
                    <a:pt x="5813" y="121509"/>
                  </a:lnTo>
                  <a:lnTo>
                    <a:pt x="11295" y="68617"/>
                  </a:lnTo>
                  <a:lnTo>
                    <a:pt x="23157" y="34860"/>
                  </a:lnTo>
                  <a:lnTo>
                    <a:pt x="28885" y="24027"/>
                  </a:lnTo>
                  <a:lnTo>
                    <a:pt x="44609" y="8870"/>
                  </a:lnTo>
                  <a:lnTo>
                    <a:pt x="53715" y="3191"/>
                  </a:lnTo>
                  <a:lnTo>
                    <a:pt x="76311" y="0"/>
                  </a:lnTo>
                  <a:lnTo>
                    <a:pt x="99612" y="3651"/>
                  </a:lnTo>
                  <a:lnTo>
                    <a:pt x="117767" y="13073"/>
                  </a:lnTo>
                  <a:lnTo>
                    <a:pt x="130515" y="28178"/>
                  </a:lnTo>
                  <a:lnTo>
                    <a:pt x="158872" y="87006"/>
                  </a:lnTo>
                  <a:lnTo>
                    <a:pt x="179178" y="134374"/>
                  </a:lnTo>
                  <a:lnTo>
                    <a:pt x="185204" y="174967"/>
                  </a:lnTo>
                  <a:lnTo>
                    <a:pt x="183493" y="190208"/>
                  </a:lnTo>
                  <a:lnTo>
                    <a:pt x="177212" y="2024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11274" y="257948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21803" y="2695729"/>
              <a:ext cx="157928" cy="10095"/>
            </a:xfrm>
            <a:custGeom>
              <a:avLst/>
              <a:gdLst/>
              <a:ahLst/>
              <a:cxnLst/>
              <a:rect l="0" t="0" r="0" b="0"/>
              <a:pathLst>
                <a:path w="157928" h="10095">
                  <a:moveTo>
                    <a:pt x="157927" y="10094"/>
                  </a:moveTo>
                  <a:lnTo>
                    <a:pt x="120449" y="1761"/>
                  </a:lnTo>
                  <a:lnTo>
                    <a:pt x="63437" y="0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39924" y="2411026"/>
              <a:ext cx="13548" cy="410612"/>
            </a:xfrm>
            <a:custGeom>
              <a:avLst/>
              <a:gdLst/>
              <a:ahLst/>
              <a:cxnLst/>
              <a:rect l="0" t="0" r="0" b="0"/>
              <a:pathLst>
                <a:path w="13548" h="410612">
                  <a:moveTo>
                    <a:pt x="13547" y="0"/>
                  </a:moveTo>
                  <a:lnTo>
                    <a:pt x="2369" y="22356"/>
                  </a:lnTo>
                  <a:lnTo>
                    <a:pt x="0" y="48930"/>
                  </a:lnTo>
                  <a:lnTo>
                    <a:pt x="2125" y="96776"/>
                  </a:lnTo>
                  <a:lnTo>
                    <a:pt x="2754" y="151117"/>
                  </a:lnTo>
                  <a:lnTo>
                    <a:pt x="6060" y="208552"/>
                  </a:lnTo>
                  <a:lnTo>
                    <a:pt x="11329" y="262614"/>
                  </a:lnTo>
                  <a:lnTo>
                    <a:pt x="12890" y="312558"/>
                  </a:lnTo>
                  <a:lnTo>
                    <a:pt x="13417" y="371355"/>
                  </a:lnTo>
                  <a:lnTo>
                    <a:pt x="13547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71257" y="2433546"/>
              <a:ext cx="360253" cy="402628"/>
            </a:xfrm>
            <a:custGeom>
              <a:avLst/>
              <a:gdLst/>
              <a:ahLst/>
              <a:cxnLst/>
              <a:rect l="0" t="0" r="0" b="0"/>
              <a:pathLst>
                <a:path w="360253" h="402628">
                  <a:moveTo>
                    <a:pt x="177012" y="9065"/>
                  </a:moveTo>
                  <a:lnTo>
                    <a:pt x="139534" y="732"/>
                  </a:lnTo>
                  <a:lnTo>
                    <a:pt x="127460" y="0"/>
                  </a:lnTo>
                  <a:lnTo>
                    <a:pt x="107806" y="5426"/>
                  </a:lnTo>
                  <a:lnTo>
                    <a:pt x="54338" y="42944"/>
                  </a:lnTo>
                  <a:lnTo>
                    <a:pt x="20503" y="86337"/>
                  </a:lnTo>
                  <a:lnTo>
                    <a:pt x="8016" y="112428"/>
                  </a:lnTo>
                  <a:lnTo>
                    <a:pt x="0" y="167306"/>
                  </a:lnTo>
                  <a:lnTo>
                    <a:pt x="4006" y="228796"/>
                  </a:lnTo>
                  <a:lnTo>
                    <a:pt x="19410" y="291768"/>
                  </a:lnTo>
                  <a:lnTo>
                    <a:pt x="22811" y="302818"/>
                  </a:lnTo>
                  <a:lnTo>
                    <a:pt x="35948" y="321336"/>
                  </a:lnTo>
                  <a:lnTo>
                    <a:pt x="94619" y="373843"/>
                  </a:lnTo>
                  <a:lnTo>
                    <a:pt x="156116" y="401494"/>
                  </a:lnTo>
                  <a:lnTo>
                    <a:pt x="177084" y="402627"/>
                  </a:lnTo>
                  <a:lnTo>
                    <a:pt x="236900" y="390742"/>
                  </a:lnTo>
                  <a:lnTo>
                    <a:pt x="269626" y="379648"/>
                  </a:lnTo>
                  <a:lnTo>
                    <a:pt x="309629" y="348837"/>
                  </a:lnTo>
                  <a:lnTo>
                    <a:pt x="331210" y="322648"/>
                  </a:lnTo>
                  <a:lnTo>
                    <a:pt x="355043" y="260525"/>
                  </a:lnTo>
                  <a:lnTo>
                    <a:pt x="360252" y="233129"/>
                  </a:lnTo>
                  <a:lnTo>
                    <a:pt x="354064" y="177414"/>
                  </a:lnTo>
                  <a:lnTo>
                    <a:pt x="341577" y="121348"/>
                  </a:lnTo>
                  <a:lnTo>
                    <a:pt x="320139" y="84838"/>
                  </a:lnTo>
                  <a:lnTo>
                    <a:pt x="275519" y="34430"/>
                  </a:lnTo>
                  <a:lnTo>
                    <a:pt x="229654" y="90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2884808" y="3053264"/>
            <a:ext cx="558011" cy="52643"/>
          </a:xfrm>
          <a:custGeom>
            <a:avLst/>
            <a:gdLst/>
            <a:ahLst/>
            <a:cxnLst/>
            <a:rect l="0" t="0" r="0" b="0"/>
            <a:pathLst>
              <a:path w="558011" h="52643">
                <a:moveTo>
                  <a:pt x="558010" y="0"/>
                </a:moveTo>
                <a:lnTo>
                  <a:pt x="515318" y="3119"/>
                </a:lnTo>
                <a:lnTo>
                  <a:pt x="453602" y="16788"/>
                </a:lnTo>
                <a:lnTo>
                  <a:pt x="405282" y="20962"/>
                </a:lnTo>
                <a:lnTo>
                  <a:pt x="353920" y="27918"/>
                </a:lnTo>
                <a:lnTo>
                  <a:pt x="301657" y="31669"/>
                </a:lnTo>
                <a:lnTo>
                  <a:pt x="251467" y="39669"/>
                </a:lnTo>
                <a:lnTo>
                  <a:pt x="192522" y="49733"/>
                </a:lnTo>
                <a:lnTo>
                  <a:pt x="134642" y="51780"/>
                </a:lnTo>
                <a:lnTo>
                  <a:pt x="73039" y="52387"/>
                </a:lnTo>
                <a:lnTo>
                  <a:pt x="25931" y="52567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080646" y="3274362"/>
            <a:ext cx="193717" cy="252685"/>
            <a:chOff x="3080646" y="3274362"/>
            <a:chExt cx="193717" cy="252685"/>
          </a:xfrm>
        </p:grpSpPr>
        <p:sp>
          <p:nvSpPr>
            <p:cNvPr id="58" name="Freeform 57"/>
            <p:cNvSpPr/>
            <p:nvPr/>
          </p:nvSpPr>
          <p:spPr>
            <a:xfrm>
              <a:off x="3264810" y="3274362"/>
              <a:ext cx="9553" cy="252685"/>
            </a:xfrm>
            <a:custGeom>
              <a:avLst/>
              <a:gdLst/>
              <a:ahLst/>
              <a:cxnLst/>
              <a:rect l="0" t="0" r="0" b="0"/>
              <a:pathLst>
                <a:path w="9553" h="252685">
                  <a:moveTo>
                    <a:pt x="9552" y="0"/>
                  </a:moveTo>
                  <a:lnTo>
                    <a:pt x="3963" y="58617"/>
                  </a:lnTo>
                  <a:lnTo>
                    <a:pt x="0" y="112791"/>
                  </a:lnTo>
                  <a:lnTo>
                    <a:pt x="2336" y="168553"/>
                  </a:lnTo>
                  <a:lnTo>
                    <a:pt x="8127" y="224627"/>
                  </a:lnTo>
                  <a:lnTo>
                    <a:pt x="955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80646" y="3327005"/>
              <a:ext cx="183189" cy="128265"/>
            </a:xfrm>
            <a:custGeom>
              <a:avLst/>
              <a:gdLst/>
              <a:ahLst/>
              <a:cxnLst/>
              <a:rect l="0" t="0" r="0" b="0"/>
              <a:pathLst>
                <a:path w="183189" h="128265">
                  <a:moveTo>
                    <a:pt x="183188" y="52642"/>
                  </a:moveTo>
                  <a:lnTo>
                    <a:pt x="130483" y="71770"/>
                  </a:lnTo>
                  <a:lnTo>
                    <a:pt x="93402" y="92642"/>
                  </a:lnTo>
                  <a:lnTo>
                    <a:pt x="36443" y="119261"/>
                  </a:lnTo>
                  <a:lnTo>
                    <a:pt x="15023" y="128264"/>
                  </a:lnTo>
                  <a:lnTo>
                    <a:pt x="7907" y="126453"/>
                  </a:lnTo>
                  <a:lnTo>
                    <a:pt x="3163" y="120567"/>
                  </a:lnTo>
                  <a:lnTo>
                    <a:pt x="0" y="111963"/>
                  </a:lnTo>
                  <a:lnTo>
                    <a:pt x="232" y="103888"/>
                  </a:lnTo>
                  <a:lnTo>
                    <a:pt x="11735" y="80175"/>
                  </a:lnTo>
                  <a:lnTo>
                    <a:pt x="47840" y="23040"/>
                  </a:lnTo>
                  <a:lnTo>
                    <a:pt x="568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053471" y="3011150"/>
            <a:ext cx="400084" cy="463255"/>
            <a:chOff x="4053471" y="3011150"/>
            <a:chExt cx="400084" cy="463255"/>
          </a:xfrm>
        </p:grpSpPr>
        <p:sp>
          <p:nvSpPr>
            <p:cNvPr id="61" name="Freeform 60"/>
            <p:cNvSpPr/>
            <p:nvPr/>
          </p:nvSpPr>
          <p:spPr>
            <a:xfrm>
              <a:off x="4053471" y="3011150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400083" y="10528"/>
                  </a:moveTo>
                  <a:lnTo>
                    <a:pt x="341466" y="10528"/>
                  </a:lnTo>
                  <a:lnTo>
                    <a:pt x="278887" y="10528"/>
                  </a:lnTo>
                  <a:lnTo>
                    <a:pt x="228733" y="10528"/>
                  </a:lnTo>
                  <a:lnTo>
                    <a:pt x="169271" y="7409"/>
                  </a:lnTo>
                  <a:lnTo>
                    <a:pt x="112465" y="1463"/>
                  </a:lnTo>
                  <a:lnTo>
                    <a:pt x="5011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12415" y="3211191"/>
              <a:ext cx="20083" cy="263214"/>
            </a:xfrm>
            <a:custGeom>
              <a:avLst/>
              <a:gdLst/>
              <a:ahLst/>
              <a:cxnLst/>
              <a:rect l="0" t="0" r="0" b="0"/>
              <a:pathLst>
                <a:path w="20083" h="263214">
                  <a:moveTo>
                    <a:pt x="9554" y="0"/>
                  </a:moveTo>
                  <a:lnTo>
                    <a:pt x="2318" y="28726"/>
                  </a:lnTo>
                  <a:lnTo>
                    <a:pt x="0" y="79091"/>
                  </a:lnTo>
                  <a:lnTo>
                    <a:pt x="484" y="134959"/>
                  </a:lnTo>
                  <a:lnTo>
                    <a:pt x="7415" y="193295"/>
                  </a:lnTo>
                  <a:lnTo>
                    <a:pt x="12040" y="233918"/>
                  </a:lnTo>
                  <a:lnTo>
                    <a:pt x="2008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93472" y="3158549"/>
              <a:ext cx="228498" cy="216347"/>
            </a:xfrm>
            <a:custGeom>
              <a:avLst/>
              <a:gdLst/>
              <a:ahLst/>
              <a:cxnLst/>
              <a:rect l="0" t="0" r="0" b="0"/>
              <a:pathLst>
                <a:path w="228498" h="216347">
                  <a:moveTo>
                    <a:pt x="228497" y="200041"/>
                  </a:moveTo>
                  <a:lnTo>
                    <a:pt x="169880" y="200041"/>
                  </a:lnTo>
                  <a:lnTo>
                    <a:pt x="115706" y="207277"/>
                  </a:lnTo>
                  <a:lnTo>
                    <a:pt x="63064" y="213039"/>
                  </a:lnTo>
                  <a:lnTo>
                    <a:pt x="39158" y="216346"/>
                  </a:lnTo>
                  <a:lnTo>
                    <a:pt x="12935" y="213917"/>
                  </a:lnTo>
                  <a:lnTo>
                    <a:pt x="5240" y="209292"/>
                  </a:lnTo>
                  <a:lnTo>
                    <a:pt x="1280" y="202698"/>
                  </a:lnTo>
                  <a:lnTo>
                    <a:pt x="0" y="186015"/>
                  </a:lnTo>
                  <a:lnTo>
                    <a:pt x="11782" y="130821"/>
                  </a:lnTo>
                  <a:lnTo>
                    <a:pt x="28570" y="71170"/>
                  </a:lnTo>
                  <a:lnTo>
                    <a:pt x="35898" y="33955"/>
                  </a:lnTo>
                  <a:lnTo>
                    <a:pt x="38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783005" y="3837710"/>
            <a:ext cx="2049332" cy="826393"/>
            <a:chOff x="2783005" y="3837710"/>
            <a:chExt cx="2049332" cy="826393"/>
          </a:xfrm>
        </p:grpSpPr>
        <p:sp>
          <p:nvSpPr>
            <p:cNvPr id="65" name="Freeform 64"/>
            <p:cNvSpPr/>
            <p:nvPr/>
          </p:nvSpPr>
          <p:spPr>
            <a:xfrm>
              <a:off x="3148454" y="4158914"/>
              <a:ext cx="178552" cy="334403"/>
            </a:xfrm>
            <a:custGeom>
              <a:avLst/>
              <a:gdLst/>
              <a:ahLst/>
              <a:cxnLst/>
              <a:rect l="0" t="0" r="0" b="0"/>
              <a:pathLst>
                <a:path w="178552" h="334403">
                  <a:moveTo>
                    <a:pt x="10095" y="94599"/>
                  </a:moveTo>
                  <a:lnTo>
                    <a:pt x="1762" y="143529"/>
                  </a:lnTo>
                  <a:lnTo>
                    <a:pt x="0" y="202660"/>
                  </a:lnTo>
                  <a:lnTo>
                    <a:pt x="822" y="259400"/>
                  </a:lnTo>
                  <a:lnTo>
                    <a:pt x="7916" y="315669"/>
                  </a:lnTo>
                  <a:lnTo>
                    <a:pt x="8643" y="329716"/>
                  </a:lnTo>
                  <a:lnTo>
                    <a:pt x="10296" y="334402"/>
                  </a:lnTo>
                  <a:lnTo>
                    <a:pt x="12569" y="332846"/>
                  </a:lnTo>
                  <a:lnTo>
                    <a:pt x="15254" y="327130"/>
                  </a:lnTo>
                  <a:lnTo>
                    <a:pt x="11583" y="271391"/>
                  </a:lnTo>
                  <a:lnTo>
                    <a:pt x="10389" y="216998"/>
                  </a:lnTo>
                  <a:lnTo>
                    <a:pt x="4087" y="153958"/>
                  </a:lnTo>
                  <a:lnTo>
                    <a:pt x="8561" y="92113"/>
                  </a:lnTo>
                  <a:lnTo>
                    <a:pt x="15381" y="35096"/>
                  </a:lnTo>
                  <a:lnTo>
                    <a:pt x="30249" y="6518"/>
                  </a:lnTo>
                  <a:lnTo>
                    <a:pt x="38739" y="1953"/>
                  </a:lnTo>
                  <a:lnTo>
                    <a:pt x="60650" y="0"/>
                  </a:lnTo>
                  <a:lnTo>
                    <a:pt x="70704" y="3457"/>
                  </a:lnTo>
                  <a:lnTo>
                    <a:pt x="88115" y="16657"/>
                  </a:lnTo>
                  <a:lnTo>
                    <a:pt x="117186" y="53726"/>
                  </a:lnTo>
                  <a:lnTo>
                    <a:pt x="139260" y="110880"/>
                  </a:lnTo>
                  <a:lnTo>
                    <a:pt x="153849" y="165232"/>
                  </a:lnTo>
                  <a:lnTo>
                    <a:pt x="167996" y="224148"/>
                  </a:lnTo>
                  <a:lnTo>
                    <a:pt x="175424" y="268294"/>
                  </a:lnTo>
                  <a:lnTo>
                    <a:pt x="178551" y="305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37575" y="4221927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58632" y="4295626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50299" y="4029366"/>
              <a:ext cx="187360" cy="426001"/>
            </a:xfrm>
            <a:custGeom>
              <a:avLst/>
              <a:gdLst/>
              <a:ahLst/>
              <a:cxnLst/>
              <a:rect l="0" t="0" r="0" b="0"/>
              <a:pathLst>
                <a:path w="187360" h="426001">
                  <a:moveTo>
                    <a:pt x="39960" y="24105"/>
                  </a:moveTo>
                  <a:lnTo>
                    <a:pt x="28781" y="35284"/>
                  </a:lnTo>
                  <a:lnTo>
                    <a:pt x="5116" y="97322"/>
                  </a:lnTo>
                  <a:lnTo>
                    <a:pt x="0" y="134837"/>
                  </a:lnTo>
                  <a:lnTo>
                    <a:pt x="452" y="140040"/>
                  </a:lnTo>
                  <a:lnTo>
                    <a:pt x="1923" y="140000"/>
                  </a:lnTo>
                  <a:lnTo>
                    <a:pt x="12689" y="114719"/>
                  </a:lnTo>
                  <a:lnTo>
                    <a:pt x="32657" y="57340"/>
                  </a:lnTo>
                  <a:lnTo>
                    <a:pt x="58144" y="19492"/>
                  </a:lnTo>
                  <a:lnTo>
                    <a:pt x="84342" y="2331"/>
                  </a:lnTo>
                  <a:lnTo>
                    <a:pt x="107258" y="0"/>
                  </a:lnTo>
                  <a:lnTo>
                    <a:pt x="119920" y="1016"/>
                  </a:lnTo>
                  <a:lnTo>
                    <a:pt x="140229" y="11504"/>
                  </a:lnTo>
                  <a:lnTo>
                    <a:pt x="148919" y="19214"/>
                  </a:lnTo>
                  <a:lnTo>
                    <a:pt x="166741" y="52422"/>
                  </a:lnTo>
                  <a:lnTo>
                    <a:pt x="182073" y="105564"/>
                  </a:lnTo>
                  <a:lnTo>
                    <a:pt x="186314" y="164241"/>
                  </a:lnTo>
                  <a:lnTo>
                    <a:pt x="181563" y="220632"/>
                  </a:lnTo>
                  <a:lnTo>
                    <a:pt x="169360" y="272802"/>
                  </a:lnTo>
                  <a:lnTo>
                    <a:pt x="152204" y="334495"/>
                  </a:lnTo>
                  <a:lnTo>
                    <a:pt x="114922" y="391883"/>
                  </a:lnTo>
                  <a:lnTo>
                    <a:pt x="107482" y="402651"/>
                  </a:lnTo>
                  <a:lnTo>
                    <a:pt x="86738" y="417736"/>
                  </a:lnTo>
                  <a:lnTo>
                    <a:pt x="63089" y="426000"/>
                  </a:lnTo>
                  <a:lnTo>
                    <a:pt x="40881" y="425773"/>
                  </a:lnTo>
                  <a:lnTo>
                    <a:pt x="32385" y="421735"/>
                  </a:lnTo>
                  <a:lnTo>
                    <a:pt x="19825" y="407890"/>
                  </a:lnTo>
                  <a:lnTo>
                    <a:pt x="11767" y="369186"/>
                  </a:lnTo>
                  <a:lnTo>
                    <a:pt x="14969" y="331852"/>
                  </a:lnTo>
                  <a:lnTo>
                    <a:pt x="26513" y="312570"/>
                  </a:lnTo>
                  <a:lnTo>
                    <a:pt x="34505" y="304153"/>
                  </a:lnTo>
                  <a:lnTo>
                    <a:pt x="43342" y="299711"/>
                  </a:lnTo>
                  <a:lnTo>
                    <a:pt x="62520" y="297895"/>
                  </a:lnTo>
                  <a:lnTo>
                    <a:pt x="111833" y="307431"/>
                  </a:lnTo>
                  <a:lnTo>
                    <a:pt x="160395" y="330632"/>
                  </a:lnTo>
                  <a:lnTo>
                    <a:pt x="187359" y="350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37699" y="4400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76424" y="4132239"/>
              <a:ext cx="278342" cy="384487"/>
            </a:xfrm>
            <a:custGeom>
              <a:avLst/>
              <a:gdLst/>
              <a:ahLst/>
              <a:cxnLst/>
              <a:rect l="0" t="0" r="0" b="0"/>
              <a:pathLst>
                <a:path w="278342" h="384487">
                  <a:moveTo>
                    <a:pt x="156073" y="15989"/>
                  </a:moveTo>
                  <a:lnTo>
                    <a:pt x="118595" y="7655"/>
                  </a:lnTo>
                  <a:lnTo>
                    <a:pt x="67172" y="5894"/>
                  </a:lnTo>
                  <a:lnTo>
                    <a:pt x="31466" y="0"/>
                  </a:lnTo>
                  <a:lnTo>
                    <a:pt x="22699" y="1820"/>
                  </a:lnTo>
                  <a:lnTo>
                    <a:pt x="15684" y="6543"/>
                  </a:lnTo>
                  <a:lnTo>
                    <a:pt x="9838" y="13201"/>
                  </a:lnTo>
                  <a:lnTo>
                    <a:pt x="3342" y="33077"/>
                  </a:lnTo>
                  <a:lnTo>
                    <a:pt x="0" y="96401"/>
                  </a:lnTo>
                  <a:lnTo>
                    <a:pt x="12890" y="152357"/>
                  </a:lnTo>
                  <a:lnTo>
                    <a:pt x="17334" y="157203"/>
                  </a:lnTo>
                  <a:lnTo>
                    <a:pt x="22636" y="158095"/>
                  </a:lnTo>
                  <a:lnTo>
                    <a:pt x="34767" y="152847"/>
                  </a:lnTo>
                  <a:lnTo>
                    <a:pt x="74126" y="129446"/>
                  </a:lnTo>
                  <a:lnTo>
                    <a:pt x="109695" y="123695"/>
                  </a:lnTo>
                  <a:lnTo>
                    <a:pt x="149870" y="127580"/>
                  </a:lnTo>
                  <a:lnTo>
                    <a:pt x="196962" y="147779"/>
                  </a:lnTo>
                  <a:lnTo>
                    <a:pt x="228240" y="168641"/>
                  </a:lnTo>
                  <a:lnTo>
                    <a:pt x="260362" y="209659"/>
                  </a:lnTo>
                  <a:lnTo>
                    <a:pt x="272614" y="235426"/>
                  </a:lnTo>
                  <a:lnTo>
                    <a:pt x="278341" y="275069"/>
                  </a:lnTo>
                  <a:lnTo>
                    <a:pt x="275535" y="298422"/>
                  </a:lnTo>
                  <a:lnTo>
                    <a:pt x="261789" y="331299"/>
                  </a:lnTo>
                  <a:lnTo>
                    <a:pt x="237309" y="357679"/>
                  </a:lnTo>
                  <a:lnTo>
                    <a:pt x="202240" y="374723"/>
                  </a:lnTo>
                  <a:lnTo>
                    <a:pt x="162213" y="381593"/>
                  </a:lnTo>
                  <a:lnTo>
                    <a:pt x="107359" y="378891"/>
                  </a:lnTo>
                  <a:lnTo>
                    <a:pt x="82374" y="384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83005" y="3837710"/>
              <a:ext cx="2049332" cy="826393"/>
            </a:xfrm>
            <a:custGeom>
              <a:avLst/>
              <a:gdLst/>
              <a:ahLst/>
              <a:cxnLst/>
              <a:rect l="0" t="0" r="0" b="0"/>
              <a:pathLst>
                <a:path w="2049332" h="826393">
                  <a:moveTo>
                    <a:pt x="975668" y="36777"/>
                  </a:moveTo>
                  <a:lnTo>
                    <a:pt x="926737" y="33657"/>
                  </a:lnTo>
                  <a:lnTo>
                    <a:pt x="867607" y="27712"/>
                  </a:lnTo>
                  <a:lnTo>
                    <a:pt x="809697" y="18132"/>
                  </a:lnTo>
                  <a:lnTo>
                    <a:pt x="760245" y="9546"/>
                  </a:lnTo>
                  <a:lnTo>
                    <a:pt x="708548" y="6482"/>
                  </a:lnTo>
                  <a:lnTo>
                    <a:pt x="656186" y="5574"/>
                  </a:lnTo>
                  <a:lnTo>
                    <a:pt x="605966" y="4135"/>
                  </a:lnTo>
                  <a:lnTo>
                    <a:pt x="556370" y="0"/>
                  </a:lnTo>
                  <a:lnTo>
                    <a:pt x="501599" y="4166"/>
                  </a:lnTo>
                  <a:lnTo>
                    <a:pt x="451628" y="4888"/>
                  </a:lnTo>
                  <a:lnTo>
                    <a:pt x="399777" y="5101"/>
                  </a:lnTo>
                  <a:lnTo>
                    <a:pt x="347369" y="5165"/>
                  </a:lnTo>
                  <a:lnTo>
                    <a:pt x="291730" y="13592"/>
                  </a:lnTo>
                  <a:lnTo>
                    <a:pt x="229960" y="29641"/>
                  </a:lnTo>
                  <a:lnTo>
                    <a:pt x="172351" y="54994"/>
                  </a:lnTo>
                  <a:lnTo>
                    <a:pt x="117081" y="83702"/>
                  </a:lnTo>
                  <a:lnTo>
                    <a:pt x="60314" y="126578"/>
                  </a:lnTo>
                  <a:lnTo>
                    <a:pt x="33878" y="154242"/>
                  </a:lnTo>
                  <a:lnTo>
                    <a:pt x="12390" y="196200"/>
                  </a:lnTo>
                  <a:lnTo>
                    <a:pt x="0" y="248335"/>
                  </a:lnTo>
                  <a:lnTo>
                    <a:pt x="2795" y="309283"/>
                  </a:lnTo>
                  <a:lnTo>
                    <a:pt x="17939" y="372140"/>
                  </a:lnTo>
                  <a:lnTo>
                    <a:pt x="37274" y="421086"/>
                  </a:lnTo>
                  <a:lnTo>
                    <a:pt x="81954" y="478283"/>
                  </a:lnTo>
                  <a:lnTo>
                    <a:pt x="144023" y="530631"/>
                  </a:lnTo>
                  <a:lnTo>
                    <a:pt x="201883" y="573643"/>
                  </a:lnTo>
                  <a:lnTo>
                    <a:pt x="257875" y="601578"/>
                  </a:lnTo>
                  <a:lnTo>
                    <a:pt x="315628" y="633463"/>
                  </a:lnTo>
                  <a:lnTo>
                    <a:pt x="371334" y="655546"/>
                  </a:lnTo>
                  <a:lnTo>
                    <a:pt x="429972" y="676358"/>
                  </a:lnTo>
                  <a:lnTo>
                    <a:pt x="489977" y="697814"/>
                  </a:lnTo>
                  <a:lnTo>
                    <a:pt x="552960" y="717322"/>
                  </a:lnTo>
                  <a:lnTo>
                    <a:pt x="605692" y="731599"/>
                  </a:lnTo>
                  <a:lnTo>
                    <a:pt x="662495" y="742169"/>
                  </a:lnTo>
                  <a:lnTo>
                    <a:pt x="717540" y="752709"/>
                  </a:lnTo>
                  <a:lnTo>
                    <a:pt x="769724" y="763242"/>
                  </a:lnTo>
                  <a:lnTo>
                    <a:pt x="823401" y="770652"/>
                  </a:lnTo>
                  <a:lnTo>
                    <a:pt x="877870" y="778745"/>
                  </a:lnTo>
                  <a:lnTo>
                    <a:pt x="929661" y="784372"/>
                  </a:lnTo>
                  <a:lnTo>
                    <a:pt x="991273" y="793220"/>
                  </a:lnTo>
                  <a:lnTo>
                    <a:pt x="1049052" y="799941"/>
                  </a:lnTo>
                  <a:lnTo>
                    <a:pt x="1101267" y="803752"/>
                  </a:lnTo>
                  <a:lnTo>
                    <a:pt x="1160832" y="806210"/>
                  </a:lnTo>
                  <a:lnTo>
                    <a:pt x="1207046" y="813669"/>
                  </a:lnTo>
                  <a:lnTo>
                    <a:pt x="1267533" y="822118"/>
                  </a:lnTo>
                  <a:lnTo>
                    <a:pt x="1320160" y="825141"/>
                  </a:lnTo>
                  <a:lnTo>
                    <a:pt x="1382546" y="826037"/>
                  </a:lnTo>
                  <a:lnTo>
                    <a:pt x="1435736" y="826302"/>
                  </a:lnTo>
                  <a:lnTo>
                    <a:pt x="1478840" y="826365"/>
                  </a:lnTo>
                  <a:lnTo>
                    <a:pt x="1525294" y="826392"/>
                  </a:lnTo>
                  <a:lnTo>
                    <a:pt x="1585007" y="823288"/>
                  </a:lnTo>
                  <a:lnTo>
                    <a:pt x="1642213" y="817348"/>
                  </a:lnTo>
                  <a:lnTo>
                    <a:pt x="1693678" y="807769"/>
                  </a:lnTo>
                  <a:lnTo>
                    <a:pt x="1747982" y="798013"/>
                  </a:lnTo>
                  <a:lnTo>
                    <a:pt x="1805016" y="787713"/>
                  </a:lnTo>
                  <a:lnTo>
                    <a:pt x="1857507" y="773753"/>
                  </a:lnTo>
                  <a:lnTo>
                    <a:pt x="1918434" y="747816"/>
                  </a:lnTo>
                  <a:lnTo>
                    <a:pt x="1971922" y="708338"/>
                  </a:lnTo>
                  <a:lnTo>
                    <a:pt x="2016545" y="665993"/>
                  </a:lnTo>
                  <a:lnTo>
                    <a:pt x="2035499" y="636162"/>
                  </a:lnTo>
                  <a:lnTo>
                    <a:pt x="2043319" y="613176"/>
                  </a:lnTo>
                  <a:lnTo>
                    <a:pt x="2048339" y="550760"/>
                  </a:lnTo>
                  <a:lnTo>
                    <a:pt x="2049331" y="487694"/>
                  </a:lnTo>
                  <a:lnTo>
                    <a:pt x="2038324" y="438794"/>
                  </a:lnTo>
                  <a:lnTo>
                    <a:pt x="2019710" y="385509"/>
                  </a:lnTo>
                  <a:lnTo>
                    <a:pt x="1984664" y="331137"/>
                  </a:lnTo>
                  <a:lnTo>
                    <a:pt x="1938357" y="280925"/>
                  </a:lnTo>
                  <a:lnTo>
                    <a:pt x="1875744" y="244448"/>
                  </a:lnTo>
                  <a:lnTo>
                    <a:pt x="1813290" y="210899"/>
                  </a:lnTo>
                  <a:lnTo>
                    <a:pt x="1768215" y="196383"/>
                  </a:lnTo>
                  <a:lnTo>
                    <a:pt x="1716645" y="184673"/>
                  </a:lnTo>
                  <a:lnTo>
                    <a:pt x="1662887" y="170236"/>
                  </a:lnTo>
                  <a:lnTo>
                    <a:pt x="1610067" y="156119"/>
                  </a:lnTo>
                  <a:lnTo>
                    <a:pt x="1557693" y="142066"/>
                  </a:lnTo>
                  <a:lnTo>
                    <a:pt x="1507617" y="128025"/>
                  </a:lnTo>
                  <a:lnTo>
                    <a:pt x="1452665" y="121222"/>
                  </a:lnTo>
                  <a:lnTo>
                    <a:pt x="1393630" y="109826"/>
                  </a:lnTo>
                  <a:lnTo>
                    <a:pt x="1343224" y="102875"/>
                  </a:lnTo>
                  <a:lnTo>
                    <a:pt x="1294364" y="97695"/>
                  </a:lnTo>
                  <a:lnTo>
                    <a:pt x="1247131" y="88752"/>
                  </a:lnTo>
                  <a:lnTo>
                    <a:pt x="1196092" y="78693"/>
                  </a:lnTo>
                  <a:lnTo>
                    <a:pt x="1143924" y="71423"/>
                  </a:lnTo>
                  <a:lnTo>
                    <a:pt x="1091422" y="63030"/>
                  </a:lnTo>
                  <a:lnTo>
                    <a:pt x="1038822" y="51964"/>
                  </a:lnTo>
                  <a:lnTo>
                    <a:pt x="983072" y="45566"/>
                  </a:lnTo>
                  <a:lnTo>
                    <a:pt x="928339" y="36262"/>
                  </a:lnTo>
                  <a:lnTo>
                    <a:pt x="888725" y="29215"/>
                  </a:lnTo>
                  <a:lnTo>
                    <a:pt x="859855" y="26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495431" y="2442611"/>
            <a:ext cx="2074767" cy="736996"/>
            <a:chOff x="6495431" y="2442611"/>
            <a:chExt cx="2074767" cy="736996"/>
          </a:xfrm>
        </p:grpSpPr>
        <p:sp>
          <p:nvSpPr>
            <p:cNvPr id="73" name="Freeform 72"/>
            <p:cNvSpPr/>
            <p:nvPr/>
          </p:nvSpPr>
          <p:spPr>
            <a:xfrm>
              <a:off x="6738366" y="2642653"/>
              <a:ext cx="41987" cy="452726"/>
            </a:xfrm>
            <a:custGeom>
              <a:avLst/>
              <a:gdLst/>
              <a:ahLst/>
              <a:cxnLst/>
              <a:rect l="0" t="0" r="0" b="0"/>
              <a:pathLst>
                <a:path w="41987" h="452726">
                  <a:moveTo>
                    <a:pt x="10401" y="0"/>
                  </a:moveTo>
                  <a:lnTo>
                    <a:pt x="3165" y="27556"/>
                  </a:lnTo>
                  <a:lnTo>
                    <a:pt x="522" y="86898"/>
                  </a:lnTo>
                  <a:lnTo>
                    <a:pt x="65" y="137661"/>
                  </a:lnTo>
                  <a:lnTo>
                    <a:pt x="0" y="154945"/>
                  </a:lnTo>
                  <a:lnTo>
                    <a:pt x="9288" y="183508"/>
                  </a:lnTo>
                  <a:lnTo>
                    <a:pt x="22774" y="211410"/>
                  </a:lnTo>
                  <a:lnTo>
                    <a:pt x="34604" y="265411"/>
                  </a:lnTo>
                  <a:lnTo>
                    <a:pt x="32910" y="318976"/>
                  </a:lnTo>
                  <a:lnTo>
                    <a:pt x="31888" y="370721"/>
                  </a:lnTo>
                  <a:lnTo>
                    <a:pt x="34662" y="424482"/>
                  </a:lnTo>
                  <a:lnTo>
                    <a:pt x="41986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5431" y="2684766"/>
              <a:ext cx="232280" cy="239475"/>
            </a:xfrm>
            <a:custGeom>
              <a:avLst/>
              <a:gdLst/>
              <a:ahLst/>
              <a:cxnLst/>
              <a:rect l="0" t="0" r="0" b="0"/>
              <a:pathLst>
                <a:path w="232280" h="239475">
                  <a:moveTo>
                    <a:pt x="232279" y="136871"/>
                  </a:moveTo>
                  <a:lnTo>
                    <a:pt x="214298" y="152512"/>
                  </a:lnTo>
                  <a:lnTo>
                    <a:pt x="173716" y="177304"/>
                  </a:lnTo>
                  <a:lnTo>
                    <a:pt x="119421" y="217750"/>
                  </a:lnTo>
                  <a:lnTo>
                    <a:pt x="73765" y="236122"/>
                  </a:lnTo>
                  <a:lnTo>
                    <a:pt x="47964" y="239474"/>
                  </a:lnTo>
                  <a:lnTo>
                    <a:pt x="38043" y="236858"/>
                  </a:lnTo>
                  <a:lnTo>
                    <a:pt x="30258" y="231605"/>
                  </a:lnTo>
                  <a:lnTo>
                    <a:pt x="23898" y="224594"/>
                  </a:lnTo>
                  <a:lnTo>
                    <a:pt x="20829" y="216410"/>
                  </a:lnTo>
                  <a:lnTo>
                    <a:pt x="20537" y="197958"/>
                  </a:lnTo>
                  <a:lnTo>
                    <a:pt x="17418" y="190464"/>
                  </a:lnTo>
                  <a:lnTo>
                    <a:pt x="4594" y="179017"/>
                  </a:lnTo>
                  <a:lnTo>
                    <a:pt x="940" y="171987"/>
                  </a:lnTo>
                  <a:lnTo>
                    <a:pt x="0" y="154818"/>
                  </a:lnTo>
                  <a:lnTo>
                    <a:pt x="12019" y="96543"/>
                  </a:lnTo>
                  <a:lnTo>
                    <a:pt x="27669" y="36284"/>
                  </a:lnTo>
                  <a:lnTo>
                    <a:pt x="322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5990" y="2442611"/>
              <a:ext cx="1784208" cy="736996"/>
            </a:xfrm>
            <a:custGeom>
              <a:avLst/>
              <a:gdLst/>
              <a:ahLst/>
              <a:cxnLst/>
              <a:rect l="0" t="0" r="0" b="0"/>
              <a:pathLst>
                <a:path w="1784208" h="736996">
                  <a:moveTo>
                    <a:pt x="120704" y="736995"/>
                  </a:moveTo>
                  <a:lnTo>
                    <a:pt x="147068" y="681950"/>
                  </a:lnTo>
                  <a:lnTo>
                    <a:pt x="180602" y="622483"/>
                  </a:lnTo>
                  <a:lnTo>
                    <a:pt x="204039" y="568710"/>
                  </a:lnTo>
                  <a:lnTo>
                    <a:pt x="222362" y="514749"/>
                  </a:lnTo>
                  <a:lnTo>
                    <a:pt x="229446" y="489260"/>
                  </a:lnTo>
                  <a:lnTo>
                    <a:pt x="224016" y="459214"/>
                  </a:lnTo>
                  <a:lnTo>
                    <a:pt x="210587" y="409415"/>
                  </a:lnTo>
                  <a:lnTo>
                    <a:pt x="200460" y="351364"/>
                  </a:lnTo>
                  <a:lnTo>
                    <a:pt x="187194" y="298866"/>
                  </a:lnTo>
                  <a:lnTo>
                    <a:pt x="164223" y="242691"/>
                  </a:lnTo>
                  <a:lnTo>
                    <a:pt x="110094" y="179279"/>
                  </a:lnTo>
                  <a:lnTo>
                    <a:pt x="76494" y="150967"/>
                  </a:lnTo>
                  <a:lnTo>
                    <a:pt x="17338" y="127274"/>
                  </a:lnTo>
                  <a:lnTo>
                    <a:pt x="6170" y="123454"/>
                  </a:lnTo>
                  <a:lnTo>
                    <a:pt x="1064" y="118567"/>
                  </a:lnTo>
                  <a:lnTo>
                    <a:pt x="0" y="112970"/>
                  </a:lnTo>
                  <a:lnTo>
                    <a:pt x="1630" y="106899"/>
                  </a:lnTo>
                  <a:lnTo>
                    <a:pt x="7396" y="102851"/>
                  </a:lnTo>
                  <a:lnTo>
                    <a:pt x="39039" y="97155"/>
                  </a:lnTo>
                  <a:lnTo>
                    <a:pt x="98420" y="95230"/>
                  </a:lnTo>
                  <a:lnTo>
                    <a:pt x="149968" y="89261"/>
                  </a:lnTo>
                  <a:lnTo>
                    <a:pt x="203520" y="84052"/>
                  </a:lnTo>
                  <a:lnTo>
                    <a:pt x="266091" y="76091"/>
                  </a:lnTo>
                  <a:lnTo>
                    <a:pt x="315860" y="74408"/>
                  </a:lnTo>
                  <a:lnTo>
                    <a:pt x="375060" y="73910"/>
                  </a:lnTo>
                  <a:lnTo>
                    <a:pt x="427696" y="70642"/>
                  </a:lnTo>
                  <a:lnTo>
                    <a:pt x="453677" y="67661"/>
                  </a:lnTo>
                  <a:lnTo>
                    <a:pt x="508310" y="69041"/>
                  </a:lnTo>
                  <a:lnTo>
                    <a:pt x="565443" y="61790"/>
                  </a:lnTo>
                  <a:lnTo>
                    <a:pt x="626825" y="55353"/>
                  </a:lnTo>
                  <a:lnTo>
                    <a:pt x="680107" y="50326"/>
                  </a:lnTo>
                  <a:lnTo>
                    <a:pt x="735142" y="43736"/>
                  </a:lnTo>
                  <a:lnTo>
                    <a:pt x="793830" y="42595"/>
                  </a:lnTo>
                  <a:lnTo>
                    <a:pt x="856911" y="34973"/>
                  </a:lnTo>
                  <a:lnTo>
                    <a:pt x="910888" y="32589"/>
                  </a:lnTo>
                  <a:lnTo>
                    <a:pt x="969114" y="28664"/>
                  </a:lnTo>
                  <a:lnTo>
                    <a:pt x="1020347" y="22560"/>
                  </a:lnTo>
                  <a:lnTo>
                    <a:pt x="1079036" y="21354"/>
                  </a:lnTo>
                  <a:lnTo>
                    <a:pt x="1139179" y="21145"/>
                  </a:lnTo>
                  <a:lnTo>
                    <a:pt x="1188196" y="19913"/>
                  </a:lnTo>
                  <a:lnTo>
                    <a:pt x="1234694" y="13829"/>
                  </a:lnTo>
                  <a:lnTo>
                    <a:pt x="1289546" y="11507"/>
                  </a:lnTo>
                  <a:lnTo>
                    <a:pt x="1351187" y="7602"/>
                  </a:lnTo>
                  <a:lnTo>
                    <a:pt x="1403610" y="2252"/>
                  </a:lnTo>
                  <a:lnTo>
                    <a:pt x="1447767" y="1001"/>
                  </a:lnTo>
                  <a:lnTo>
                    <a:pt x="1494688" y="445"/>
                  </a:lnTo>
                  <a:lnTo>
                    <a:pt x="1550375" y="132"/>
                  </a:lnTo>
                  <a:lnTo>
                    <a:pt x="1596510" y="39"/>
                  </a:lnTo>
                  <a:lnTo>
                    <a:pt x="1656583" y="12"/>
                  </a:lnTo>
                  <a:lnTo>
                    <a:pt x="1699409" y="5"/>
                  </a:lnTo>
                  <a:lnTo>
                    <a:pt x="1750502" y="2"/>
                  </a:lnTo>
                  <a:lnTo>
                    <a:pt x="17842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90964" y="2684766"/>
              <a:ext cx="68779" cy="452727"/>
            </a:xfrm>
            <a:custGeom>
              <a:avLst/>
              <a:gdLst/>
              <a:ahLst/>
              <a:cxnLst/>
              <a:rect l="0" t="0" r="0" b="0"/>
              <a:pathLst>
                <a:path w="68779" h="452727">
                  <a:moveTo>
                    <a:pt x="0" y="0"/>
                  </a:moveTo>
                  <a:lnTo>
                    <a:pt x="0" y="48931"/>
                  </a:lnTo>
                  <a:lnTo>
                    <a:pt x="5588" y="108062"/>
                  </a:lnTo>
                  <a:lnTo>
                    <a:pt x="25832" y="161870"/>
                  </a:lnTo>
                  <a:lnTo>
                    <a:pt x="42878" y="216678"/>
                  </a:lnTo>
                  <a:lnTo>
                    <a:pt x="57949" y="273128"/>
                  </a:lnTo>
                  <a:lnTo>
                    <a:pt x="62794" y="321263"/>
                  </a:lnTo>
                  <a:lnTo>
                    <a:pt x="68778" y="371400"/>
                  </a:lnTo>
                  <a:lnTo>
                    <a:pt x="64625" y="424617"/>
                  </a:lnTo>
                  <a:lnTo>
                    <a:pt x="6317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80989" y="2712374"/>
              <a:ext cx="345529" cy="367443"/>
            </a:xfrm>
            <a:custGeom>
              <a:avLst/>
              <a:gdLst/>
              <a:ahLst/>
              <a:cxnLst/>
              <a:rect l="0" t="0" r="0" b="0"/>
              <a:pathLst>
                <a:path w="345529" h="367443">
                  <a:moveTo>
                    <a:pt x="115301" y="3978"/>
                  </a:moveTo>
                  <a:lnTo>
                    <a:pt x="92944" y="3978"/>
                  </a:lnTo>
                  <a:lnTo>
                    <a:pt x="75729" y="10217"/>
                  </a:lnTo>
                  <a:lnTo>
                    <a:pt x="40024" y="38876"/>
                  </a:lnTo>
                  <a:lnTo>
                    <a:pt x="2011" y="99025"/>
                  </a:lnTo>
                  <a:lnTo>
                    <a:pt x="0" y="109457"/>
                  </a:lnTo>
                  <a:lnTo>
                    <a:pt x="2645" y="167520"/>
                  </a:lnTo>
                  <a:lnTo>
                    <a:pt x="11356" y="227549"/>
                  </a:lnTo>
                  <a:lnTo>
                    <a:pt x="24319" y="276127"/>
                  </a:lnTo>
                  <a:lnTo>
                    <a:pt x="53785" y="318349"/>
                  </a:lnTo>
                  <a:lnTo>
                    <a:pt x="77317" y="341750"/>
                  </a:lnTo>
                  <a:lnTo>
                    <a:pt x="96080" y="352191"/>
                  </a:lnTo>
                  <a:lnTo>
                    <a:pt x="155461" y="363782"/>
                  </a:lnTo>
                  <a:lnTo>
                    <a:pt x="177603" y="367442"/>
                  </a:lnTo>
                  <a:lnTo>
                    <a:pt x="231000" y="357312"/>
                  </a:lnTo>
                  <a:lnTo>
                    <a:pt x="262666" y="341986"/>
                  </a:lnTo>
                  <a:lnTo>
                    <a:pt x="288687" y="317038"/>
                  </a:lnTo>
                  <a:lnTo>
                    <a:pt x="322476" y="266823"/>
                  </a:lnTo>
                  <a:lnTo>
                    <a:pt x="344828" y="219415"/>
                  </a:lnTo>
                  <a:lnTo>
                    <a:pt x="345528" y="204924"/>
                  </a:lnTo>
                  <a:lnTo>
                    <a:pt x="333255" y="156584"/>
                  </a:lnTo>
                  <a:lnTo>
                    <a:pt x="324210" y="94087"/>
                  </a:lnTo>
                  <a:lnTo>
                    <a:pt x="316944" y="70933"/>
                  </a:lnTo>
                  <a:lnTo>
                    <a:pt x="286553" y="29505"/>
                  </a:lnTo>
                  <a:lnTo>
                    <a:pt x="260408" y="13361"/>
                  </a:lnTo>
                  <a:lnTo>
                    <a:pt x="230435" y="1169"/>
                  </a:lnTo>
                  <a:lnTo>
                    <a:pt x="209756" y="0"/>
                  </a:lnTo>
                  <a:lnTo>
                    <a:pt x="146413" y="10690"/>
                  </a:lnTo>
                  <a:lnTo>
                    <a:pt x="125830" y="145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854259" y="2707110"/>
            <a:ext cx="720078" cy="370575"/>
            <a:chOff x="7854259" y="2707110"/>
            <a:chExt cx="720078" cy="370575"/>
          </a:xfrm>
        </p:grpSpPr>
        <p:sp>
          <p:nvSpPr>
            <p:cNvPr id="79" name="Freeform 78"/>
            <p:cNvSpPr/>
            <p:nvPr/>
          </p:nvSpPr>
          <p:spPr>
            <a:xfrm>
              <a:off x="7854259" y="3053264"/>
              <a:ext cx="31587" cy="24421"/>
            </a:xfrm>
            <a:custGeom>
              <a:avLst/>
              <a:gdLst/>
              <a:ahLst/>
              <a:cxnLst/>
              <a:rect l="0" t="0" r="0" b="0"/>
              <a:pathLst>
                <a:path w="31587" h="24421">
                  <a:moveTo>
                    <a:pt x="31586" y="0"/>
                  </a:moveTo>
                  <a:lnTo>
                    <a:pt x="14818" y="5589"/>
                  </a:lnTo>
                  <a:lnTo>
                    <a:pt x="13388" y="8405"/>
                  </a:lnTo>
                  <a:lnTo>
                    <a:pt x="15944" y="11453"/>
                  </a:lnTo>
                  <a:lnTo>
                    <a:pt x="21157" y="14654"/>
                  </a:lnTo>
                  <a:lnTo>
                    <a:pt x="22294" y="14449"/>
                  </a:lnTo>
                  <a:lnTo>
                    <a:pt x="17317" y="7982"/>
                  </a:lnTo>
                  <a:lnTo>
                    <a:pt x="12715" y="7661"/>
                  </a:lnTo>
                  <a:lnTo>
                    <a:pt x="1361" y="13543"/>
                  </a:lnTo>
                  <a:lnTo>
                    <a:pt x="908" y="17218"/>
                  </a:lnTo>
                  <a:lnTo>
                    <a:pt x="4114" y="20837"/>
                  </a:lnTo>
                  <a:lnTo>
                    <a:pt x="9762" y="24420"/>
                  </a:lnTo>
                  <a:lnTo>
                    <a:pt x="14697" y="23299"/>
                  </a:lnTo>
                  <a:lnTo>
                    <a:pt x="19156" y="19042"/>
                  </a:lnTo>
                  <a:lnTo>
                    <a:pt x="23299" y="12695"/>
                  </a:lnTo>
                  <a:lnTo>
                    <a:pt x="22552" y="9633"/>
                  </a:lnTo>
                  <a:lnTo>
                    <a:pt x="18544" y="876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03585" y="2800580"/>
              <a:ext cx="244024" cy="263800"/>
            </a:xfrm>
            <a:custGeom>
              <a:avLst/>
              <a:gdLst/>
              <a:ahLst/>
              <a:cxnLst/>
              <a:rect l="0" t="0" r="0" b="0"/>
              <a:pathLst>
                <a:path w="244024" h="263800">
                  <a:moveTo>
                    <a:pt x="103358" y="10528"/>
                  </a:moveTo>
                  <a:lnTo>
                    <a:pt x="86590" y="4939"/>
                  </a:lnTo>
                  <a:lnTo>
                    <a:pt x="68999" y="5315"/>
                  </a:lnTo>
                  <a:lnTo>
                    <a:pt x="49483" y="10551"/>
                  </a:lnTo>
                  <a:lnTo>
                    <a:pt x="29111" y="20677"/>
                  </a:lnTo>
                  <a:lnTo>
                    <a:pt x="23444" y="27822"/>
                  </a:lnTo>
                  <a:lnTo>
                    <a:pt x="20836" y="36096"/>
                  </a:lnTo>
                  <a:lnTo>
                    <a:pt x="10949" y="84822"/>
                  </a:lnTo>
                  <a:lnTo>
                    <a:pt x="0" y="142538"/>
                  </a:lnTo>
                  <a:lnTo>
                    <a:pt x="4233" y="177544"/>
                  </a:lnTo>
                  <a:lnTo>
                    <a:pt x="18485" y="210143"/>
                  </a:lnTo>
                  <a:lnTo>
                    <a:pt x="57986" y="259049"/>
                  </a:lnTo>
                  <a:lnTo>
                    <a:pt x="66091" y="262777"/>
                  </a:lnTo>
                  <a:lnTo>
                    <a:pt x="84455" y="263799"/>
                  </a:lnTo>
                  <a:lnTo>
                    <a:pt x="143561" y="251837"/>
                  </a:lnTo>
                  <a:lnTo>
                    <a:pt x="164509" y="244119"/>
                  </a:lnTo>
                  <a:lnTo>
                    <a:pt x="209995" y="213414"/>
                  </a:lnTo>
                  <a:lnTo>
                    <a:pt x="224061" y="193507"/>
                  </a:lnTo>
                  <a:lnTo>
                    <a:pt x="242624" y="148188"/>
                  </a:lnTo>
                  <a:lnTo>
                    <a:pt x="244023" y="123573"/>
                  </a:lnTo>
                  <a:lnTo>
                    <a:pt x="242758" y="110458"/>
                  </a:lnTo>
                  <a:lnTo>
                    <a:pt x="228875" y="86527"/>
                  </a:lnTo>
                  <a:lnTo>
                    <a:pt x="169576" y="24378"/>
                  </a:lnTo>
                  <a:lnTo>
                    <a:pt x="161542" y="16252"/>
                  </a:lnTo>
                  <a:lnTo>
                    <a:pt x="140136" y="7223"/>
                  </a:lnTo>
                  <a:lnTo>
                    <a:pt x="823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84150" y="2707110"/>
              <a:ext cx="290187" cy="318437"/>
            </a:xfrm>
            <a:custGeom>
              <a:avLst/>
              <a:gdLst/>
              <a:ahLst/>
              <a:cxnLst/>
              <a:rect l="0" t="0" r="0" b="0"/>
              <a:pathLst>
                <a:path w="290187" h="318437">
                  <a:moveTo>
                    <a:pt x="96534" y="9242"/>
                  </a:moveTo>
                  <a:lnTo>
                    <a:pt x="78553" y="24883"/>
                  </a:lnTo>
                  <a:lnTo>
                    <a:pt x="37971" y="49675"/>
                  </a:lnTo>
                  <a:lnTo>
                    <a:pt x="3920" y="104775"/>
                  </a:lnTo>
                  <a:lnTo>
                    <a:pt x="0" y="125401"/>
                  </a:lnTo>
                  <a:lnTo>
                    <a:pt x="1426" y="178416"/>
                  </a:lnTo>
                  <a:lnTo>
                    <a:pt x="11283" y="229572"/>
                  </a:lnTo>
                  <a:lnTo>
                    <a:pt x="34547" y="277285"/>
                  </a:lnTo>
                  <a:lnTo>
                    <a:pt x="49097" y="293319"/>
                  </a:lnTo>
                  <a:lnTo>
                    <a:pt x="97219" y="317128"/>
                  </a:lnTo>
                  <a:lnTo>
                    <a:pt x="117896" y="318436"/>
                  </a:lnTo>
                  <a:lnTo>
                    <a:pt x="177509" y="312738"/>
                  </a:lnTo>
                  <a:lnTo>
                    <a:pt x="232976" y="285327"/>
                  </a:lnTo>
                  <a:lnTo>
                    <a:pt x="259274" y="253912"/>
                  </a:lnTo>
                  <a:lnTo>
                    <a:pt x="284832" y="199086"/>
                  </a:lnTo>
                  <a:lnTo>
                    <a:pt x="290186" y="177845"/>
                  </a:lnTo>
                  <a:lnTo>
                    <a:pt x="284092" y="135613"/>
                  </a:lnTo>
                  <a:lnTo>
                    <a:pt x="261698" y="72415"/>
                  </a:lnTo>
                  <a:lnTo>
                    <a:pt x="229462" y="28176"/>
                  </a:lnTo>
                  <a:lnTo>
                    <a:pt x="215664" y="13368"/>
                  </a:lnTo>
                  <a:lnTo>
                    <a:pt x="195494" y="5226"/>
                  </a:lnTo>
                  <a:lnTo>
                    <a:pt x="138828" y="0"/>
                  </a:lnTo>
                  <a:lnTo>
                    <a:pt x="86005" y="92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7769207" y="2368911"/>
            <a:ext cx="34795" cy="42881"/>
          </a:xfrm>
          <a:custGeom>
            <a:avLst/>
            <a:gdLst/>
            <a:ahLst/>
            <a:cxnLst/>
            <a:rect l="0" t="0" r="0" b="0"/>
            <a:pathLst>
              <a:path w="34795" h="42881">
                <a:moveTo>
                  <a:pt x="21881" y="0"/>
                </a:moveTo>
                <a:lnTo>
                  <a:pt x="5113" y="5590"/>
                </a:lnTo>
                <a:lnTo>
                  <a:pt x="1344" y="10746"/>
                </a:lnTo>
                <a:lnTo>
                  <a:pt x="0" y="17692"/>
                </a:lnTo>
                <a:lnTo>
                  <a:pt x="275" y="25833"/>
                </a:lnTo>
                <a:lnTo>
                  <a:pt x="3968" y="32430"/>
                </a:lnTo>
                <a:lnTo>
                  <a:pt x="17429" y="42880"/>
                </a:lnTo>
                <a:lnTo>
                  <a:pt x="22422" y="41455"/>
                </a:lnTo>
                <a:lnTo>
                  <a:pt x="25752" y="35825"/>
                </a:lnTo>
                <a:lnTo>
                  <a:pt x="27971" y="27393"/>
                </a:lnTo>
                <a:lnTo>
                  <a:pt x="25941" y="22942"/>
                </a:lnTo>
                <a:lnTo>
                  <a:pt x="21078" y="21144"/>
                </a:lnTo>
                <a:lnTo>
                  <a:pt x="14327" y="21115"/>
                </a:lnTo>
                <a:lnTo>
                  <a:pt x="13335" y="22266"/>
                </a:lnTo>
                <a:lnTo>
                  <a:pt x="21592" y="26664"/>
                </a:lnTo>
                <a:lnTo>
                  <a:pt x="26368" y="24795"/>
                </a:lnTo>
                <a:lnTo>
                  <a:pt x="34794" y="13360"/>
                </a:lnTo>
                <a:lnTo>
                  <a:pt x="33999" y="10077"/>
                </a:lnTo>
                <a:lnTo>
                  <a:pt x="29960" y="9057"/>
                </a:lnTo>
                <a:lnTo>
                  <a:pt x="11352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7341364" y="1947772"/>
            <a:ext cx="218098" cy="495438"/>
          </a:xfrm>
          <a:custGeom>
            <a:avLst/>
            <a:gdLst/>
            <a:ahLst/>
            <a:cxnLst/>
            <a:rect l="0" t="0" r="0" b="0"/>
            <a:pathLst>
              <a:path w="218098" h="495438">
                <a:moveTo>
                  <a:pt x="60170" y="0"/>
                </a:moveTo>
                <a:lnTo>
                  <a:pt x="42210" y="53875"/>
                </a:lnTo>
                <a:lnTo>
                  <a:pt x="21529" y="115921"/>
                </a:lnTo>
                <a:lnTo>
                  <a:pt x="14530" y="136918"/>
                </a:lnTo>
                <a:lnTo>
                  <a:pt x="11025" y="139242"/>
                </a:lnTo>
                <a:lnTo>
                  <a:pt x="7519" y="136112"/>
                </a:lnTo>
                <a:lnTo>
                  <a:pt x="4013" y="129345"/>
                </a:lnTo>
                <a:lnTo>
                  <a:pt x="3235" y="109349"/>
                </a:lnTo>
                <a:lnTo>
                  <a:pt x="7959" y="86034"/>
                </a:lnTo>
                <a:lnTo>
                  <a:pt x="36584" y="31823"/>
                </a:lnTo>
                <a:lnTo>
                  <a:pt x="53197" y="16873"/>
                </a:lnTo>
                <a:lnTo>
                  <a:pt x="62540" y="11248"/>
                </a:lnTo>
                <a:lnTo>
                  <a:pt x="82280" y="8119"/>
                </a:lnTo>
                <a:lnTo>
                  <a:pt x="123549" y="15641"/>
                </a:lnTo>
                <a:lnTo>
                  <a:pt x="149398" y="30630"/>
                </a:lnTo>
                <a:lnTo>
                  <a:pt x="171875" y="61068"/>
                </a:lnTo>
                <a:lnTo>
                  <a:pt x="187764" y="99722"/>
                </a:lnTo>
                <a:lnTo>
                  <a:pt x="196378" y="155875"/>
                </a:lnTo>
                <a:lnTo>
                  <a:pt x="202563" y="205022"/>
                </a:lnTo>
                <a:lnTo>
                  <a:pt x="198026" y="256629"/>
                </a:lnTo>
                <a:lnTo>
                  <a:pt x="189274" y="308965"/>
                </a:lnTo>
                <a:lnTo>
                  <a:pt x="178101" y="360346"/>
                </a:lnTo>
                <a:lnTo>
                  <a:pt x="153958" y="420223"/>
                </a:lnTo>
                <a:lnTo>
                  <a:pt x="139288" y="446469"/>
                </a:lnTo>
                <a:lnTo>
                  <a:pt x="91082" y="490043"/>
                </a:lnTo>
                <a:lnTo>
                  <a:pt x="67279" y="495437"/>
                </a:lnTo>
                <a:lnTo>
                  <a:pt x="43443" y="492765"/>
                </a:lnTo>
                <a:lnTo>
                  <a:pt x="25049" y="483779"/>
                </a:lnTo>
                <a:lnTo>
                  <a:pt x="12195" y="465747"/>
                </a:lnTo>
                <a:lnTo>
                  <a:pt x="3752" y="440965"/>
                </a:lnTo>
                <a:lnTo>
                  <a:pt x="0" y="410454"/>
                </a:lnTo>
                <a:lnTo>
                  <a:pt x="4572" y="386754"/>
                </a:lnTo>
                <a:lnTo>
                  <a:pt x="9066" y="377159"/>
                </a:lnTo>
                <a:lnTo>
                  <a:pt x="23419" y="363378"/>
                </a:lnTo>
                <a:lnTo>
                  <a:pt x="32159" y="358065"/>
                </a:lnTo>
                <a:lnTo>
                  <a:pt x="72408" y="350588"/>
                </a:lnTo>
                <a:lnTo>
                  <a:pt x="110199" y="353962"/>
                </a:lnTo>
                <a:lnTo>
                  <a:pt x="154410" y="373988"/>
                </a:lnTo>
                <a:lnTo>
                  <a:pt x="210903" y="415016"/>
                </a:lnTo>
                <a:lnTo>
                  <a:pt x="218097" y="4211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6938280" y="3211191"/>
            <a:ext cx="1295006" cy="992496"/>
            <a:chOff x="6938280" y="3211191"/>
            <a:chExt cx="1295006" cy="992496"/>
          </a:xfrm>
        </p:grpSpPr>
        <p:sp>
          <p:nvSpPr>
            <p:cNvPr id="85" name="Freeform 84"/>
            <p:cNvSpPr/>
            <p:nvPr/>
          </p:nvSpPr>
          <p:spPr>
            <a:xfrm>
              <a:off x="7399449" y="3211191"/>
              <a:ext cx="252060" cy="452786"/>
            </a:xfrm>
            <a:custGeom>
              <a:avLst/>
              <a:gdLst/>
              <a:ahLst/>
              <a:cxnLst/>
              <a:rect l="0" t="0" r="0" b="0"/>
              <a:pathLst>
                <a:path w="252060" h="452786">
                  <a:moveTo>
                    <a:pt x="212654" y="52643"/>
                  </a:moveTo>
                  <a:lnTo>
                    <a:pt x="197013" y="70624"/>
                  </a:lnTo>
                  <a:lnTo>
                    <a:pt x="172222" y="122384"/>
                  </a:lnTo>
                  <a:lnTo>
                    <a:pt x="138714" y="184703"/>
                  </a:lnTo>
                  <a:lnTo>
                    <a:pt x="116420" y="244715"/>
                  </a:lnTo>
                  <a:lnTo>
                    <a:pt x="104462" y="293087"/>
                  </a:lnTo>
                  <a:lnTo>
                    <a:pt x="99100" y="344464"/>
                  </a:lnTo>
                  <a:lnTo>
                    <a:pt x="91221" y="397416"/>
                  </a:lnTo>
                  <a:lnTo>
                    <a:pt x="93564" y="419955"/>
                  </a:lnTo>
                  <a:lnTo>
                    <a:pt x="101623" y="438550"/>
                  </a:lnTo>
                  <a:lnTo>
                    <a:pt x="107048" y="446785"/>
                  </a:lnTo>
                  <a:lnTo>
                    <a:pt x="114174" y="451105"/>
                  </a:lnTo>
                  <a:lnTo>
                    <a:pt x="131451" y="452785"/>
                  </a:lnTo>
                  <a:lnTo>
                    <a:pt x="150828" y="443393"/>
                  </a:lnTo>
                  <a:lnTo>
                    <a:pt x="193898" y="406090"/>
                  </a:lnTo>
                  <a:lnTo>
                    <a:pt x="235945" y="347044"/>
                  </a:lnTo>
                  <a:lnTo>
                    <a:pt x="248671" y="314568"/>
                  </a:lnTo>
                  <a:lnTo>
                    <a:pt x="252059" y="289156"/>
                  </a:lnTo>
                  <a:lnTo>
                    <a:pt x="247325" y="265385"/>
                  </a:lnTo>
                  <a:lnTo>
                    <a:pt x="236253" y="244291"/>
                  </a:lnTo>
                  <a:lnTo>
                    <a:pt x="190545" y="204295"/>
                  </a:lnTo>
                  <a:lnTo>
                    <a:pt x="130483" y="180007"/>
                  </a:lnTo>
                  <a:lnTo>
                    <a:pt x="77224" y="160402"/>
                  </a:lnTo>
                  <a:lnTo>
                    <a:pt x="16316" y="108617"/>
                  </a:lnTo>
                  <a:lnTo>
                    <a:pt x="712" y="82096"/>
                  </a:lnTo>
                  <a:lnTo>
                    <a:pt x="0" y="73448"/>
                  </a:lnTo>
                  <a:lnTo>
                    <a:pt x="5447" y="57600"/>
                  </a:lnTo>
                  <a:lnTo>
                    <a:pt x="21668" y="35524"/>
                  </a:lnTo>
                  <a:lnTo>
                    <a:pt x="46881" y="19755"/>
                  </a:lnTo>
                  <a:lnTo>
                    <a:pt x="1073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75150" y="352704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88257" y="3293"/>
                  </a:lnTo>
                  <a:lnTo>
                    <a:pt x="3515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38280" y="3737616"/>
              <a:ext cx="1295006" cy="31587"/>
            </a:xfrm>
            <a:custGeom>
              <a:avLst/>
              <a:gdLst/>
              <a:ahLst/>
              <a:cxnLst/>
              <a:rect l="0" t="0" r="0" b="0"/>
              <a:pathLst>
                <a:path w="1295006" h="31587">
                  <a:moveTo>
                    <a:pt x="0" y="0"/>
                  </a:moveTo>
                  <a:lnTo>
                    <a:pt x="48930" y="0"/>
                  </a:lnTo>
                  <a:lnTo>
                    <a:pt x="108061" y="0"/>
                  </a:lnTo>
                  <a:lnTo>
                    <a:pt x="156280" y="0"/>
                  </a:lnTo>
                  <a:lnTo>
                    <a:pt x="213202" y="0"/>
                  </a:lnTo>
                  <a:lnTo>
                    <a:pt x="274520" y="0"/>
                  </a:lnTo>
                  <a:lnTo>
                    <a:pt x="337143" y="0"/>
                  </a:lnTo>
                  <a:lnTo>
                    <a:pt x="388973" y="0"/>
                  </a:lnTo>
                  <a:lnTo>
                    <a:pt x="448407" y="0"/>
                  </a:lnTo>
                  <a:lnTo>
                    <a:pt x="505208" y="0"/>
                  </a:lnTo>
                  <a:lnTo>
                    <a:pt x="561488" y="0"/>
                  </a:lnTo>
                  <a:lnTo>
                    <a:pt x="617665" y="0"/>
                  </a:lnTo>
                  <a:lnTo>
                    <a:pt x="673822" y="0"/>
                  </a:lnTo>
                  <a:lnTo>
                    <a:pt x="729975" y="0"/>
                  </a:lnTo>
                  <a:lnTo>
                    <a:pt x="793362" y="0"/>
                  </a:lnTo>
                  <a:lnTo>
                    <a:pt x="852157" y="0"/>
                  </a:lnTo>
                  <a:lnTo>
                    <a:pt x="908831" y="5590"/>
                  </a:lnTo>
                  <a:lnTo>
                    <a:pt x="965087" y="9553"/>
                  </a:lnTo>
                  <a:lnTo>
                    <a:pt x="1021259" y="13455"/>
                  </a:lnTo>
                  <a:lnTo>
                    <a:pt x="1077416" y="19555"/>
                  </a:lnTo>
                  <a:lnTo>
                    <a:pt x="1135907" y="27996"/>
                  </a:lnTo>
                  <a:lnTo>
                    <a:pt x="1192493" y="30522"/>
                  </a:lnTo>
                  <a:lnTo>
                    <a:pt x="1249034" y="31271"/>
                  </a:lnTo>
                  <a:lnTo>
                    <a:pt x="129500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98444" y="3830988"/>
              <a:ext cx="334759" cy="372699"/>
            </a:xfrm>
            <a:custGeom>
              <a:avLst/>
              <a:gdLst/>
              <a:ahLst/>
              <a:cxnLst/>
              <a:rect l="0" t="0" r="0" b="0"/>
              <a:pathLst>
                <a:path w="334759" h="372699">
                  <a:moveTo>
                    <a:pt x="39960" y="43499"/>
                  </a:moveTo>
                  <a:lnTo>
                    <a:pt x="28781" y="54677"/>
                  </a:lnTo>
                  <a:lnTo>
                    <a:pt x="12449" y="96226"/>
                  </a:lnTo>
                  <a:lnTo>
                    <a:pt x="5116" y="122305"/>
                  </a:lnTo>
                  <a:lnTo>
                    <a:pt x="2693" y="126452"/>
                  </a:lnTo>
                  <a:lnTo>
                    <a:pt x="1077" y="124537"/>
                  </a:lnTo>
                  <a:lnTo>
                    <a:pt x="0" y="118581"/>
                  </a:lnTo>
                  <a:lnTo>
                    <a:pt x="9582" y="62427"/>
                  </a:lnTo>
                  <a:lnTo>
                    <a:pt x="17100" y="37873"/>
                  </a:lnTo>
                  <a:lnTo>
                    <a:pt x="28240" y="19161"/>
                  </a:lnTo>
                  <a:lnTo>
                    <a:pt x="44110" y="6166"/>
                  </a:lnTo>
                  <a:lnTo>
                    <a:pt x="53255" y="1063"/>
                  </a:lnTo>
                  <a:lnTo>
                    <a:pt x="62861" y="0"/>
                  </a:lnTo>
                  <a:lnTo>
                    <a:pt x="82894" y="5059"/>
                  </a:lnTo>
                  <a:lnTo>
                    <a:pt x="108313" y="21061"/>
                  </a:lnTo>
                  <a:lnTo>
                    <a:pt x="137863" y="57004"/>
                  </a:lnTo>
                  <a:lnTo>
                    <a:pt x="163111" y="107951"/>
                  </a:lnTo>
                  <a:lnTo>
                    <a:pt x="179005" y="142924"/>
                  </a:lnTo>
                  <a:lnTo>
                    <a:pt x="190664" y="163727"/>
                  </a:lnTo>
                  <a:lnTo>
                    <a:pt x="204563" y="221622"/>
                  </a:lnTo>
                  <a:lnTo>
                    <a:pt x="207655" y="278465"/>
                  </a:lnTo>
                  <a:lnTo>
                    <a:pt x="202601" y="320699"/>
                  </a:lnTo>
                  <a:lnTo>
                    <a:pt x="190623" y="342563"/>
                  </a:lnTo>
                  <a:lnTo>
                    <a:pt x="172432" y="358910"/>
                  </a:lnTo>
                  <a:lnTo>
                    <a:pt x="148749" y="370075"/>
                  </a:lnTo>
                  <a:lnTo>
                    <a:pt x="125745" y="372698"/>
                  </a:lnTo>
                  <a:lnTo>
                    <a:pt x="103823" y="368794"/>
                  </a:lnTo>
                  <a:lnTo>
                    <a:pt x="82382" y="359260"/>
                  </a:lnTo>
                  <a:lnTo>
                    <a:pt x="67393" y="344104"/>
                  </a:lnTo>
                  <a:lnTo>
                    <a:pt x="52378" y="312721"/>
                  </a:lnTo>
                  <a:lnTo>
                    <a:pt x="48238" y="300190"/>
                  </a:lnTo>
                  <a:lnTo>
                    <a:pt x="49878" y="276906"/>
                  </a:lnTo>
                  <a:lnTo>
                    <a:pt x="53591" y="265784"/>
                  </a:lnTo>
                  <a:lnTo>
                    <a:pt x="60746" y="257200"/>
                  </a:lnTo>
                  <a:lnTo>
                    <a:pt x="81173" y="244542"/>
                  </a:lnTo>
                  <a:lnTo>
                    <a:pt x="118981" y="230839"/>
                  </a:lnTo>
                  <a:lnTo>
                    <a:pt x="159821" y="230548"/>
                  </a:lnTo>
                  <a:lnTo>
                    <a:pt x="221211" y="255593"/>
                  </a:lnTo>
                  <a:lnTo>
                    <a:pt x="281027" y="288195"/>
                  </a:lnTo>
                  <a:lnTo>
                    <a:pt x="334758" y="317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09955" y="3821844"/>
              <a:ext cx="325586" cy="313066"/>
            </a:xfrm>
            <a:custGeom>
              <a:avLst/>
              <a:gdLst/>
              <a:ahLst/>
              <a:cxnLst/>
              <a:rect l="0" t="0" r="0" b="0"/>
              <a:pathLst>
                <a:path w="325586" h="313066">
                  <a:moveTo>
                    <a:pt x="181175" y="21057"/>
                  </a:moveTo>
                  <a:lnTo>
                    <a:pt x="138483" y="24177"/>
                  </a:lnTo>
                  <a:lnTo>
                    <a:pt x="107304" y="35630"/>
                  </a:lnTo>
                  <a:lnTo>
                    <a:pt x="65327" y="66050"/>
                  </a:lnTo>
                  <a:lnTo>
                    <a:pt x="31646" y="107023"/>
                  </a:lnTo>
                  <a:lnTo>
                    <a:pt x="942" y="167068"/>
                  </a:lnTo>
                  <a:lnTo>
                    <a:pt x="0" y="210809"/>
                  </a:lnTo>
                  <a:lnTo>
                    <a:pt x="7456" y="234463"/>
                  </a:lnTo>
                  <a:lnTo>
                    <a:pt x="36895" y="274301"/>
                  </a:lnTo>
                  <a:lnTo>
                    <a:pt x="66285" y="294314"/>
                  </a:lnTo>
                  <a:lnTo>
                    <a:pt x="116063" y="310387"/>
                  </a:lnTo>
                  <a:lnTo>
                    <a:pt x="157073" y="313065"/>
                  </a:lnTo>
                  <a:lnTo>
                    <a:pt x="198860" y="305800"/>
                  </a:lnTo>
                  <a:lnTo>
                    <a:pt x="238537" y="288179"/>
                  </a:lnTo>
                  <a:lnTo>
                    <a:pt x="274091" y="251377"/>
                  </a:lnTo>
                  <a:lnTo>
                    <a:pt x="309613" y="192634"/>
                  </a:lnTo>
                  <a:lnTo>
                    <a:pt x="322436" y="157682"/>
                  </a:lnTo>
                  <a:lnTo>
                    <a:pt x="325585" y="118211"/>
                  </a:lnTo>
                  <a:lnTo>
                    <a:pt x="318459" y="79219"/>
                  </a:lnTo>
                  <a:lnTo>
                    <a:pt x="300880" y="50639"/>
                  </a:lnTo>
                  <a:lnTo>
                    <a:pt x="273964" y="22803"/>
                  </a:lnTo>
                  <a:lnTo>
                    <a:pt x="254000" y="10915"/>
                  </a:lnTo>
                  <a:lnTo>
                    <a:pt x="206521" y="2156"/>
                  </a:lnTo>
                  <a:lnTo>
                    <a:pt x="1706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7844615" y="1916186"/>
            <a:ext cx="363521" cy="442198"/>
          </a:xfrm>
          <a:custGeom>
            <a:avLst/>
            <a:gdLst/>
            <a:ahLst/>
            <a:cxnLst/>
            <a:rect l="0" t="0" r="0" b="0"/>
            <a:pathLst>
              <a:path w="363521" h="442198">
                <a:moveTo>
                  <a:pt x="272856" y="0"/>
                </a:moveTo>
                <a:lnTo>
                  <a:pt x="214239" y="9065"/>
                </a:lnTo>
                <a:lnTo>
                  <a:pt x="160066" y="16305"/>
                </a:lnTo>
                <a:lnTo>
                  <a:pt x="104304" y="12016"/>
                </a:lnTo>
                <a:lnTo>
                  <a:pt x="42640" y="16412"/>
                </a:lnTo>
                <a:lnTo>
                  <a:pt x="18070" y="25232"/>
                </a:lnTo>
                <a:lnTo>
                  <a:pt x="8242" y="30859"/>
                </a:lnTo>
                <a:lnTo>
                  <a:pt x="2861" y="39290"/>
                </a:lnTo>
                <a:lnTo>
                  <a:pt x="0" y="61136"/>
                </a:lnTo>
                <a:lnTo>
                  <a:pt x="5748" y="83324"/>
                </a:lnTo>
                <a:lnTo>
                  <a:pt x="33914" y="137921"/>
                </a:lnTo>
                <a:lnTo>
                  <a:pt x="54766" y="198562"/>
                </a:lnTo>
                <a:lnTo>
                  <a:pt x="58443" y="202565"/>
                </a:lnTo>
                <a:lnTo>
                  <a:pt x="62064" y="201724"/>
                </a:lnTo>
                <a:lnTo>
                  <a:pt x="107084" y="160919"/>
                </a:lnTo>
                <a:lnTo>
                  <a:pt x="147959" y="145816"/>
                </a:lnTo>
                <a:lnTo>
                  <a:pt x="191527" y="145110"/>
                </a:lnTo>
                <a:lnTo>
                  <a:pt x="240934" y="156522"/>
                </a:lnTo>
                <a:lnTo>
                  <a:pt x="302780" y="186743"/>
                </a:lnTo>
                <a:lnTo>
                  <a:pt x="337822" y="215395"/>
                </a:lnTo>
                <a:lnTo>
                  <a:pt x="352813" y="233772"/>
                </a:lnTo>
                <a:lnTo>
                  <a:pt x="361035" y="256757"/>
                </a:lnTo>
                <a:lnTo>
                  <a:pt x="363520" y="281400"/>
                </a:lnTo>
                <a:lnTo>
                  <a:pt x="360725" y="304051"/>
                </a:lnTo>
                <a:lnTo>
                  <a:pt x="352462" y="322697"/>
                </a:lnTo>
                <a:lnTo>
                  <a:pt x="298616" y="384366"/>
                </a:lnTo>
                <a:lnTo>
                  <a:pt x="253941" y="412620"/>
                </a:lnTo>
                <a:lnTo>
                  <a:pt x="199439" y="434518"/>
                </a:lnTo>
                <a:lnTo>
                  <a:pt x="135986" y="4421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7117264" y="4271257"/>
            <a:ext cx="1105494" cy="807466"/>
            <a:chOff x="7117264" y="4271257"/>
            <a:chExt cx="1105494" cy="807466"/>
          </a:xfrm>
        </p:grpSpPr>
        <p:sp>
          <p:nvSpPr>
            <p:cNvPr id="92" name="Freeform 91"/>
            <p:cNvSpPr/>
            <p:nvPr/>
          </p:nvSpPr>
          <p:spPr>
            <a:xfrm>
              <a:off x="7233077" y="445355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5589"/>
                  </a:lnTo>
                  <a:lnTo>
                    <a:pt x="24777" y="46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06819" y="4271257"/>
              <a:ext cx="305327" cy="309196"/>
            </a:xfrm>
            <a:custGeom>
              <a:avLst/>
              <a:gdLst/>
              <a:ahLst/>
              <a:cxnLst/>
              <a:rect l="0" t="0" r="0" b="0"/>
              <a:pathLst>
                <a:path w="305327" h="309196">
                  <a:moveTo>
                    <a:pt x="0" y="34898"/>
                  </a:moveTo>
                  <a:lnTo>
                    <a:pt x="5589" y="51666"/>
                  </a:lnTo>
                  <a:lnTo>
                    <a:pt x="7235" y="51926"/>
                  </a:lnTo>
                  <a:lnTo>
                    <a:pt x="11891" y="32274"/>
                  </a:lnTo>
                  <a:lnTo>
                    <a:pt x="21272" y="17744"/>
                  </a:lnTo>
                  <a:lnTo>
                    <a:pt x="36360" y="6607"/>
                  </a:lnTo>
                  <a:lnTo>
                    <a:pt x="45297" y="1999"/>
                  </a:lnTo>
                  <a:lnTo>
                    <a:pt x="64585" y="0"/>
                  </a:lnTo>
                  <a:lnTo>
                    <a:pt x="74643" y="1104"/>
                  </a:lnTo>
                  <a:lnTo>
                    <a:pt x="92056" y="11690"/>
                  </a:lnTo>
                  <a:lnTo>
                    <a:pt x="122299" y="41492"/>
                  </a:lnTo>
                  <a:lnTo>
                    <a:pt x="146403" y="96742"/>
                  </a:lnTo>
                  <a:lnTo>
                    <a:pt x="164815" y="157773"/>
                  </a:lnTo>
                  <a:lnTo>
                    <a:pt x="173096" y="192968"/>
                  </a:lnTo>
                  <a:lnTo>
                    <a:pt x="163708" y="254398"/>
                  </a:lnTo>
                  <a:lnTo>
                    <a:pt x="148461" y="281519"/>
                  </a:lnTo>
                  <a:lnTo>
                    <a:pt x="129126" y="304373"/>
                  </a:lnTo>
                  <a:lnTo>
                    <a:pt x="120009" y="308135"/>
                  </a:lnTo>
                  <a:lnTo>
                    <a:pt x="97401" y="309195"/>
                  </a:lnTo>
                  <a:lnTo>
                    <a:pt x="63954" y="297625"/>
                  </a:lnTo>
                  <a:lnTo>
                    <a:pt x="48701" y="282687"/>
                  </a:lnTo>
                  <a:lnTo>
                    <a:pt x="42996" y="273790"/>
                  </a:lnTo>
                  <a:lnTo>
                    <a:pt x="39776" y="251427"/>
                  </a:lnTo>
                  <a:lnTo>
                    <a:pt x="40555" y="238912"/>
                  </a:lnTo>
                  <a:lnTo>
                    <a:pt x="50780" y="218768"/>
                  </a:lnTo>
                  <a:lnTo>
                    <a:pt x="58420" y="210121"/>
                  </a:lnTo>
                  <a:lnTo>
                    <a:pt x="79386" y="200512"/>
                  </a:lnTo>
                  <a:lnTo>
                    <a:pt x="103132" y="197412"/>
                  </a:lnTo>
                  <a:lnTo>
                    <a:pt x="157644" y="207930"/>
                  </a:lnTo>
                  <a:lnTo>
                    <a:pt x="221073" y="242668"/>
                  </a:lnTo>
                  <a:lnTo>
                    <a:pt x="278951" y="268814"/>
                  </a:lnTo>
                  <a:lnTo>
                    <a:pt x="305326" y="287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46726" y="4337741"/>
              <a:ext cx="269361" cy="258090"/>
            </a:xfrm>
            <a:custGeom>
              <a:avLst/>
              <a:gdLst/>
              <a:ahLst/>
              <a:cxnLst/>
              <a:rect l="0" t="0" r="0" b="0"/>
              <a:pathLst>
                <a:path w="269361" h="258090">
                  <a:moveTo>
                    <a:pt x="175989" y="0"/>
                  </a:moveTo>
                  <a:lnTo>
                    <a:pt x="133297" y="3119"/>
                  </a:lnTo>
                  <a:lnTo>
                    <a:pt x="113731" y="9575"/>
                  </a:lnTo>
                  <a:lnTo>
                    <a:pt x="52100" y="47783"/>
                  </a:lnTo>
                  <a:lnTo>
                    <a:pt x="16045" y="95503"/>
                  </a:lnTo>
                  <a:lnTo>
                    <a:pt x="3166" y="127732"/>
                  </a:lnTo>
                  <a:lnTo>
                    <a:pt x="0" y="166398"/>
                  </a:lnTo>
                  <a:lnTo>
                    <a:pt x="7120" y="205151"/>
                  </a:lnTo>
                  <a:lnTo>
                    <a:pt x="17488" y="224149"/>
                  </a:lnTo>
                  <a:lnTo>
                    <a:pt x="42068" y="247998"/>
                  </a:lnTo>
                  <a:lnTo>
                    <a:pt x="67726" y="256451"/>
                  </a:lnTo>
                  <a:lnTo>
                    <a:pt x="115055" y="258089"/>
                  </a:lnTo>
                  <a:lnTo>
                    <a:pt x="172272" y="248162"/>
                  </a:lnTo>
                  <a:lnTo>
                    <a:pt x="200884" y="232757"/>
                  </a:lnTo>
                  <a:lnTo>
                    <a:pt x="254965" y="183748"/>
                  </a:lnTo>
                  <a:lnTo>
                    <a:pt x="263732" y="162774"/>
                  </a:lnTo>
                  <a:lnTo>
                    <a:pt x="269360" y="111181"/>
                  </a:lnTo>
                  <a:lnTo>
                    <a:pt x="263891" y="86849"/>
                  </a:lnTo>
                  <a:lnTo>
                    <a:pt x="259157" y="75446"/>
                  </a:lnTo>
                  <a:lnTo>
                    <a:pt x="244538" y="59658"/>
                  </a:lnTo>
                  <a:lnTo>
                    <a:pt x="206557" y="39990"/>
                  </a:lnTo>
                  <a:lnTo>
                    <a:pt x="146465" y="24359"/>
                  </a:lnTo>
                  <a:lnTo>
                    <a:pt x="11281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17264" y="4632538"/>
              <a:ext cx="1105494" cy="26267"/>
            </a:xfrm>
            <a:custGeom>
              <a:avLst/>
              <a:gdLst/>
              <a:ahLst/>
              <a:cxnLst/>
              <a:rect l="0" t="0" r="0" b="0"/>
              <a:pathLst>
                <a:path w="1105494" h="26267">
                  <a:moveTo>
                    <a:pt x="1105493" y="10529"/>
                  </a:moveTo>
                  <a:lnTo>
                    <a:pt x="1056561" y="10529"/>
                  </a:lnTo>
                  <a:lnTo>
                    <a:pt x="1008716" y="10529"/>
                  </a:lnTo>
                  <a:lnTo>
                    <a:pt x="957495" y="10529"/>
                  </a:lnTo>
                  <a:lnTo>
                    <a:pt x="908394" y="13648"/>
                  </a:lnTo>
                  <a:lnTo>
                    <a:pt x="854850" y="18862"/>
                  </a:lnTo>
                  <a:lnTo>
                    <a:pt x="810432" y="20082"/>
                  </a:lnTo>
                  <a:lnTo>
                    <a:pt x="763395" y="20624"/>
                  </a:lnTo>
                  <a:lnTo>
                    <a:pt x="707642" y="20929"/>
                  </a:lnTo>
                  <a:lnTo>
                    <a:pt x="646882" y="22202"/>
                  </a:lnTo>
                  <a:lnTo>
                    <a:pt x="586701" y="26266"/>
                  </a:lnTo>
                  <a:lnTo>
                    <a:pt x="524423" y="22086"/>
                  </a:lnTo>
                  <a:lnTo>
                    <a:pt x="475659" y="21362"/>
                  </a:lnTo>
                  <a:lnTo>
                    <a:pt x="424166" y="21148"/>
                  </a:lnTo>
                  <a:lnTo>
                    <a:pt x="371864" y="15495"/>
                  </a:lnTo>
                  <a:lnTo>
                    <a:pt x="319323" y="12000"/>
                  </a:lnTo>
                  <a:lnTo>
                    <a:pt x="266710" y="10965"/>
                  </a:lnTo>
                  <a:lnTo>
                    <a:pt x="214076" y="5069"/>
                  </a:lnTo>
                  <a:lnTo>
                    <a:pt x="161436" y="1502"/>
                  </a:lnTo>
                  <a:lnTo>
                    <a:pt x="108794" y="445"/>
                  </a:lnTo>
                  <a:lnTo>
                    <a:pt x="56153" y="1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72008" y="4769409"/>
              <a:ext cx="312800" cy="309314"/>
            </a:xfrm>
            <a:custGeom>
              <a:avLst/>
              <a:gdLst/>
              <a:ahLst/>
              <a:cxnLst/>
              <a:rect l="0" t="0" r="0" b="0"/>
              <a:pathLst>
                <a:path w="312800" h="309314">
                  <a:moveTo>
                    <a:pt x="203349" y="42114"/>
                  </a:moveTo>
                  <a:lnTo>
                    <a:pt x="148305" y="25325"/>
                  </a:lnTo>
                  <a:lnTo>
                    <a:pt x="111520" y="23492"/>
                  </a:lnTo>
                  <a:lnTo>
                    <a:pt x="88837" y="27208"/>
                  </a:lnTo>
                  <a:lnTo>
                    <a:pt x="70176" y="38999"/>
                  </a:lnTo>
                  <a:lnTo>
                    <a:pt x="33041" y="77969"/>
                  </a:lnTo>
                  <a:lnTo>
                    <a:pt x="7271" y="137245"/>
                  </a:lnTo>
                  <a:lnTo>
                    <a:pt x="0" y="158094"/>
                  </a:lnTo>
                  <a:lnTo>
                    <a:pt x="508" y="195151"/>
                  </a:lnTo>
                  <a:lnTo>
                    <a:pt x="8068" y="230178"/>
                  </a:lnTo>
                  <a:lnTo>
                    <a:pt x="20631" y="248921"/>
                  </a:lnTo>
                  <a:lnTo>
                    <a:pt x="50555" y="272626"/>
                  </a:lnTo>
                  <a:lnTo>
                    <a:pt x="107883" y="300284"/>
                  </a:lnTo>
                  <a:lnTo>
                    <a:pt x="129334" y="308155"/>
                  </a:lnTo>
                  <a:lnTo>
                    <a:pt x="150567" y="309313"/>
                  </a:lnTo>
                  <a:lnTo>
                    <a:pt x="209397" y="303512"/>
                  </a:lnTo>
                  <a:lnTo>
                    <a:pt x="257019" y="276087"/>
                  </a:lnTo>
                  <a:lnTo>
                    <a:pt x="282293" y="250260"/>
                  </a:lnTo>
                  <a:lnTo>
                    <a:pt x="303387" y="201686"/>
                  </a:lnTo>
                  <a:lnTo>
                    <a:pt x="312799" y="162054"/>
                  </a:lnTo>
                  <a:lnTo>
                    <a:pt x="306684" y="116629"/>
                  </a:lnTo>
                  <a:lnTo>
                    <a:pt x="294409" y="84469"/>
                  </a:lnTo>
                  <a:lnTo>
                    <a:pt x="269299" y="47751"/>
                  </a:lnTo>
                  <a:lnTo>
                    <a:pt x="243167" y="30786"/>
                  </a:lnTo>
                  <a:lnTo>
                    <a:pt x="195639" y="10886"/>
                  </a:lnTo>
                  <a:lnTo>
                    <a:pt x="1717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42205" y="242155"/>
            <a:ext cx="2863744" cy="576439"/>
            <a:chOff x="442205" y="242155"/>
            <a:chExt cx="2863744" cy="576439"/>
          </a:xfrm>
        </p:grpSpPr>
        <p:sp>
          <p:nvSpPr>
            <p:cNvPr id="2" name="Freeform 1"/>
            <p:cNvSpPr/>
            <p:nvPr/>
          </p:nvSpPr>
          <p:spPr>
            <a:xfrm>
              <a:off x="442205" y="360743"/>
              <a:ext cx="294790" cy="457851"/>
            </a:xfrm>
            <a:custGeom>
              <a:avLst/>
              <a:gdLst/>
              <a:ahLst/>
              <a:cxnLst/>
              <a:rect l="0" t="0" r="0" b="0"/>
              <a:pathLst>
                <a:path w="294790" h="457851">
                  <a:moveTo>
                    <a:pt x="31577" y="81453"/>
                  </a:moveTo>
                  <a:lnTo>
                    <a:pt x="24341" y="109009"/>
                  </a:lnTo>
                  <a:lnTo>
                    <a:pt x="21699" y="168352"/>
                  </a:lnTo>
                  <a:lnTo>
                    <a:pt x="21241" y="219115"/>
                  </a:lnTo>
                  <a:lnTo>
                    <a:pt x="21106" y="268081"/>
                  </a:lnTo>
                  <a:lnTo>
                    <a:pt x="21065" y="315345"/>
                  </a:lnTo>
                  <a:lnTo>
                    <a:pt x="26641" y="378129"/>
                  </a:lnTo>
                  <a:lnTo>
                    <a:pt x="22196" y="428355"/>
                  </a:lnTo>
                  <a:lnTo>
                    <a:pt x="16489" y="454780"/>
                  </a:lnTo>
                  <a:lnTo>
                    <a:pt x="14500" y="457850"/>
                  </a:lnTo>
                  <a:lnTo>
                    <a:pt x="13173" y="454047"/>
                  </a:lnTo>
                  <a:lnTo>
                    <a:pt x="5455" y="405916"/>
                  </a:lnTo>
                  <a:lnTo>
                    <a:pt x="1610" y="357095"/>
                  </a:lnTo>
                  <a:lnTo>
                    <a:pt x="471" y="305585"/>
                  </a:lnTo>
                  <a:lnTo>
                    <a:pt x="134" y="253278"/>
                  </a:lnTo>
                  <a:lnTo>
                    <a:pt x="34" y="200735"/>
                  </a:lnTo>
                  <a:lnTo>
                    <a:pt x="0" y="138984"/>
                  </a:lnTo>
                  <a:lnTo>
                    <a:pt x="3113" y="84845"/>
                  </a:lnTo>
                  <a:lnTo>
                    <a:pt x="5582" y="73186"/>
                  </a:lnTo>
                  <a:lnTo>
                    <a:pt x="20803" y="53992"/>
                  </a:lnTo>
                  <a:lnTo>
                    <a:pt x="68703" y="22607"/>
                  </a:lnTo>
                  <a:lnTo>
                    <a:pt x="130461" y="9518"/>
                  </a:lnTo>
                  <a:lnTo>
                    <a:pt x="192053" y="0"/>
                  </a:lnTo>
                  <a:lnTo>
                    <a:pt x="254609" y="3363"/>
                  </a:lnTo>
                  <a:lnTo>
                    <a:pt x="294789" y="77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58959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32185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2908" y="631709"/>
              <a:ext cx="5673" cy="147400"/>
            </a:xfrm>
            <a:custGeom>
              <a:avLst/>
              <a:gdLst/>
              <a:ahLst/>
              <a:cxnLst/>
              <a:rect l="0" t="0" r="0" b="0"/>
              <a:pathLst>
                <a:path w="5673" h="147400">
                  <a:moveTo>
                    <a:pt x="5672" y="0"/>
                  </a:moveTo>
                  <a:lnTo>
                    <a:pt x="83" y="16768"/>
                  </a:lnTo>
                  <a:lnTo>
                    <a:pt x="458" y="34359"/>
                  </a:lnTo>
                  <a:lnTo>
                    <a:pt x="2185" y="55045"/>
                  </a:lnTo>
                  <a:lnTo>
                    <a:pt x="0" y="103334"/>
                  </a:lnTo>
                  <a:lnTo>
                    <a:pt x="5672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6994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2279" y="579067"/>
              <a:ext cx="136872" cy="186615"/>
            </a:xfrm>
            <a:custGeom>
              <a:avLst/>
              <a:gdLst/>
              <a:ahLst/>
              <a:cxnLst/>
              <a:rect l="0" t="0" r="0" b="0"/>
              <a:pathLst>
                <a:path w="136872" h="186615">
                  <a:moveTo>
                    <a:pt x="0" y="31585"/>
                  </a:moveTo>
                  <a:lnTo>
                    <a:pt x="15641" y="57972"/>
                  </a:lnTo>
                  <a:lnTo>
                    <a:pt x="34844" y="120487"/>
                  </a:lnTo>
                  <a:lnTo>
                    <a:pt x="50254" y="166129"/>
                  </a:lnTo>
                  <a:lnTo>
                    <a:pt x="61719" y="183410"/>
                  </a:lnTo>
                  <a:lnTo>
                    <a:pt x="68053" y="186614"/>
                  </a:lnTo>
                  <a:lnTo>
                    <a:pt x="74614" y="186410"/>
                  </a:lnTo>
                  <a:lnTo>
                    <a:pt x="81328" y="183935"/>
                  </a:lnTo>
                  <a:lnTo>
                    <a:pt x="91908" y="171826"/>
                  </a:lnTo>
                  <a:lnTo>
                    <a:pt x="108232" y="129867"/>
                  </a:lnTo>
                  <a:lnTo>
                    <a:pt x="122722" y="70453"/>
                  </a:lnTo>
                  <a:lnTo>
                    <a:pt x="133729" y="2561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562586"/>
              <a:ext cx="136872" cy="195466"/>
            </a:xfrm>
            <a:custGeom>
              <a:avLst/>
              <a:gdLst/>
              <a:ahLst/>
              <a:cxnLst/>
              <a:rect l="0" t="0" r="0" b="0"/>
              <a:pathLst>
                <a:path w="136872" h="195466">
                  <a:moveTo>
                    <a:pt x="0" y="111237"/>
                  </a:moveTo>
                  <a:lnTo>
                    <a:pt x="61111" y="92109"/>
                  </a:lnTo>
                  <a:lnTo>
                    <a:pt x="101759" y="68118"/>
                  </a:lnTo>
                  <a:lnTo>
                    <a:pt x="132665" y="35260"/>
                  </a:lnTo>
                  <a:lnTo>
                    <a:pt x="135237" y="26660"/>
                  </a:lnTo>
                  <a:lnTo>
                    <a:pt x="134611" y="18588"/>
                  </a:lnTo>
                  <a:lnTo>
                    <a:pt x="131855" y="10867"/>
                  </a:lnTo>
                  <a:lnTo>
                    <a:pt x="124168" y="5719"/>
                  </a:lnTo>
                  <a:lnTo>
                    <a:pt x="100030" y="0"/>
                  </a:lnTo>
                  <a:lnTo>
                    <a:pt x="64734" y="2369"/>
                  </a:lnTo>
                  <a:lnTo>
                    <a:pt x="45928" y="10599"/>
                  </a:lnTo>
                  <a:lnTo>
                    <a:pt x="37638" y="16069"/>
                  </a:lnTo>
                  <a:lnTo>
                    <a:pt x="25307" y="31506"/>
                  </a:lnTo>
                  <a:lnTo>
                    <a:pt x="7859" y="70012"/>
                  </a:lnTo>
                  <a:lnTo>
                    <a:pt x="2329" y="112150"/>
                  </a:lnTo>
                  <a:lnTo>
                    <a:pt x="7274" y="135430"/>
                  </a:lnTo>
                  <a:lnTo>
                    <a:pt x="23212" y="161689"/>
                  </a:lnTo>
                  <a:lnTo>
                    <a:pt x="37223" y="175774"/>
                  </a:lnTo>
                  <a:lnTo>
                    <a:pt x="55148" y="185934"/>
                  </a:lnTo>
                  <a:lnTo>
                    <a:pt x="110829" y="194210"/>
                  </a:lnTo>
                  <a:lnTo>
                    <a:pt x="136871" y="1954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5656" y="357968"/>
              <a:ext cx="8334" cy="389556"/>
            </a:xfrm>
            <a:custGeom>
              <a:avLst/>
              <a:gdLst/>
              <a:ahLst/>
              <a:cxnLst/>
              <a:rect l="0" t="0" r="0" b="0"/>
              <a:pathLst>
                <a:path w="8334" h="389556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52805"/>
                  </a:lnTo>
                  <a:lnTo>
                    <a:pt x="7938" y="212172"/>
                  </a:lnTo>
                  <a:lnTo>
                    <a:pt x="8216" y="263038"/>
                  </a:lnTo>
                  <a:lnTo>
                    <a:pt x="8298" y="313334"/>
                  </a:lnTo>
                  <a:lnTo>
                    <a:pt x="3115" y="371069"/>
                  </a:lnTo>
                  <a:lnTo>
                    <a:pt x="8333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19534" y="542377"/>
              <a:ext cx="123238" cy="173561"/>
            </a:xfrm>
            <a:custGeom>
              <a:avLst/>
              <a:gdLst/>
              <a:ahLst/>
              <a:cxnLst/>
              <a:rect l="0" t="0" r="0" b="0"/>
              <a:pathLst>
                <a:path w="123238" h="173561">
                  <a:moveTo>
                    <a:pt x="49212" y="68275"/>
                  </a:moveTo>
                  <a:lnTo>
                    <a:pt x="101917" y="49147"/>
                  </a:lnTo>
                  <a:lnTo>
                    <a:pt x="117870" y="37937"/>
                  </a:lnTo>
                  <a:lnTo>
                    <a:pt x="121890" y="30502"/>
                  </a:lnTo>
                  <a:lnTo>
                    <a:pt x="123237" y="12883"/>
                  </a:lnTo>
                  <a:lnTo>
                    <a:pt x="118449" y="6781"/>
                  </a:lnTo>
                  <a:lnTo>
                    <a:pt x="100651" y="0"/>
                  </a:lnTo>
                  <a:lnTo>
                    <a:pt x="64323" y="1772"/>
                  </a:lnTo>
                  <a:lnTo>
                    <a:pt x="29513" y="9706"/>
                  </a:lnTo>
                  <a:lnTo>
                    <a:pt x="20871" y="15191"/>
                  </a:lnTo>
                  <a:lnTo>
                    <a:pt x="8150" y="30645"/>
                  </a:lnTo>
                  <a:lnTo>
                    <a:pt x="0" y="64664"/>
                  </a:lnTo>
                  <a:lnTo>
                    <a:pt x="3175" y="98791"/>
                  </a:lnTo>
                  <a:lnTo>
                    <a:pt x="17114" y="131129"/>
                  </a:lnTo>
                  <a:lnTo>
                    <a:pt x="41651" y="157349"/>
                  </a:lnTo>
                  <a:lnTo>
                    <a:pt x="64179" y="166355"/>
                  </a:lnTo>
                  <a:lnTo>
                    <a:pt x="112383" y="1735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94354" y="528620"/>
              <a:ext cx="202374" cy="184275"/>
            </a:xfrm>
            <a:custGeom>
              <a:avLst/>
              <a:gdLst/>
              <a:ahLst/>
              <a:cxnLst/>
              <a:rect l="0" t="0" r="0" b="0"/>
              <a:pathLst>
                <a:path w="202374" h="184275">
                  <a:moveTo>
                    <a:pt x="127076" y="8333"/>
                  </a:moveTo>
                  <a:lnTo>
                    <a:pt x="89598" y="0"/>
                  </a:lnTo>
                  <a:lnTo>
                    <a:pt x="54750" y="1574"/>
                  </a:lnTo>
                  <a:lnTo>
                    <a:pt x="34099" y="7669"/>
                  </a:lnTo>
                  <a:lnTo>
                    <a:pt x="17123" y="18176"/>
                  </a:lnTo>
                  <a:lnTo>
                    <a:pt x="4898" y="33765"/>
                  </a:lnTo>
                  <a:lnTo>
                    <a:pt x="0" y="42835"/>
                  </a:lnTo>
                  <a:lnTo>
                    <a:pt x="245" y="51221"/>
                  </a:lnTo>
                  <a:lnTo>
                    <a:pt x="3917" y="59152"/>
                  </a:lnTo>
                  <a:lnTo>
                    <a:pt x="9875" y="66779"/>
                  </a:lnTo>
                  <a:lnTo>
                    <a:pt x="28973" y="75253"/>
                  </a:lnTo>
                  <a:lnTo>
                    <a:pt x="79361" y="86282"/>
                  </a:lnTo>
                  <a:lnTo>
                    <a:pt x="133205" y="93660"/>
                  </a:lnTo>
                  <a:lnTo>
                    <a:pt x="166716" y="109004"/>
                  </a:lnTo>
                  <a:lnTo>
                    <a:pt x="184078" y="121706"/>
                  </a:lnTo>
                  <a:lnTo>
                    <a:pt x="201417" y="147600"/>
                  </a:lnTo>
                  <a:lnTo>
                    <a:pt x="202373" y="156160"/>
                  </a:lnTo>
                  <a:lnTo>
                    <a:pt x="197196" y="171910"/>
                  </a:lnTo>
                  <a:lnTo>
                    <a:pt x="189030" y="177046"/>
                  </a:lnTo>
                  <a:lnTo>
                    <a:pt x="149592" y="184274"/>
                  </a:lnTo>
                  <a:lnTo>
                    <a:pt x="104371" y="184076"/>
                  </a:lnTo>
                  <a:lnTo>
                    <a:pt x="63905" y="1662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6642" y="497034"/>
              <a:ext cx="181301" cy="197847"/>
            </a:xfrm>
            <a:custGeom>
              <a:avLst/>
              <a:gdLst/>
              <a:ahLst/>
              <a:cxnLst/>
              <a:rect l="0" t="0" r="0" b="0"/>
              <a:pathLst>
                <a:path w="181301" h="197847">
                  <a:moveTo>
                    <a:pt x="128000" y="8333"/>
                  </a:moveTo>
                  <a:lnTo>
                    <a:pt x="90522" y="0"/>
                  </a:lnTo>
                  <a:lnTo>
                    <a:pt x="55674" y="1575"/>
                  </a:lnTo>
                  <a:lnTo>
                    <a:pt x="35024" y="7669"/>
                  </a:lnTo>
                  <a:lnTo>
                    <a:pt x="18047" y="18177"/>
                  </a:lnTo>
                  <a:lnTo>
                    <a:pt x="5823" y="33765"/>
                  </a:lnTo>
                  <a:lnTo>
                    <a:pt x="925" y="42835"/>
                  </a:lnTo>
                  <a:lnTo>
                    <a:pt x="0" y="51222"/>
                  </a:lnTo>
                  <a:lnTo>
                    <a:pt x="5210" y="66779"/>
                  </a:lnTo>
                  <a:lnTo>
                    <a:pt x="18445" y="78373"/>
                  </a:lnTo>
                  <a:lnTo>
                    <a:pt x="55537" y="95348"/>
                  </a:lnTo>
                  <a:lnTo>
                    <a:pt x="115439" y="105190"/>
                  </a:lnTo>
                  <a:lnTo>
                    <a:pt x="148455" y="117360"/>
                  </a:lnTo>
                  <a:lnTo>
                    <a:pt x="159184" y="123132"/>
                  </a:lnTo>
                  <a:lnTo>
                    <a:pt x="174225" y="138904"/>
                  </a:lnTo>
                  <a:lnTo>
                    <a:pt x="179874" y="148023"/>
                  </a:lnTo>
                  <a:lnTo>
                    <a:pt x="181300" y="156442"/>
                  </a:lnTo>
                  <a:lnTo>
                    <a:pt x="179911" y="164394"/>
                  </a:lnTo>
                  <a:lnTo>
                    <a:pt x="176646" y="172035"/>
                  </a:lnTo>
                  <a:lnTo>
                    <a:pt x="160539" y="183645"/>
                  </a:lnTo>
                  <a:lnTo>
                    <a:pt x="137782" y="191535"/>
                  </a:lnTo>
                  <a:lnTo>
                    <a:pt x="81926" y="196600"/>
                  </a:lnTo>
                  <a:lnTo>
                    <a:pt x="41429" y="197477"/>
                  </a:lnTo>
                  <a:lnTo>
                    <a:pt x="12187" y="1978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49617" y="252683"/>
              <a:ext cx="29866" cy="431670"/>
            </a:xfrm>
            <a:custGeom>
              <a:avLst/>
              <a:gdLst/>
              <a:ahLst/>
              <a:cxnLst/>
              <a:rect l="0" t="0" r="0" b="0"/>
              <a:pathLst>
                <a:path w="29866" h="431670">
                  <a:moveTo>
                    <a:pt x="29865" y="0"/>
                  </a:moveTo>
                  <a:lnTo>
                    <a:pt x="18686" y="11179"/>
                  </a:lnTo>
                  <a:lnTo>
                    <a:pt x="13198" y="29145"/>
                  </a:lnTo>
                  <a:lnTo>
                    <a:pt x="4086" y="84396"/>
                  </a:lnTo>
                  <a:lnTo>
                    <a:pt x="0" y="140040"/>
                  </a:lnTo>
                  <a:lnTo>
                    <a:pt x="7025" y="200018"/>
                  </a:lnTo>
                  <a:lnTo>
                    <a:pt x="15168" y="254627"/>
                  </a:lnTo>
                  <a:lnTo>
                    <a:pt x="19271" y="306032"/>
                  </a:lnTo>
                  <a:lnTo>
                    <a:pt x="27425" y="359149"/>
                  </a:lnTo>
                  <a:lnTo>
                    <a:pt x="29142" y="397313"/>
                  </a:lnTo>
                  <a:lnTo>
                    <a:pt x="29865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79440" y="431668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5124" y="23719"/>
                  </a:lnTo>
                  <a:lnTo>
                    <a:pt x="160950" y="31201"/>
                  </a:lnTo>
                  <a:lnTo>
                    <a:pt x="105189" y="42731"/>
                  </a:lnTo>
                  <a:lnTo>
                    <a:pt x="49114" y="506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4959" y="242155"/>
              <a:ext cx="157736" cy="410612"/>
            </a:xfrm>
            <a:custGeom>
              <a:avLst/>
              <a:gdLst/>
              <a:ahLst/>
              <a:cxnLst/>
              <a:rect l="0" t="0" r="0" b="0"/>
              <a:pathLst>
                <a:path w="157736" h="410612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0"/>
                  </a:lnTo>
                  <a:lnTo>
                    <a:pt x="2984" y="218430"/>
                  </a:lnTo>
                  <a:lnTo>
                    <a:pt x="8158" y="272950"/>
                  </a:lnTo>
                  <a:lnTo>
                    <a:pt x="9691" y="326149"/>
                  </a:lnTo>
                  <a:lnTo>
                    <a:pt x="10145" y="375837"/>
                  </a:lnTo>
                  <a:lnTo>
                    <a:pt x="10251" y="396326"/>
                  </a:lnTo>
                  <a:lnTo>
                    <a:pt x="11499" y="341473"/>
                  </a:lnTo>
                  <a:lnTo>
                    <a:pt x="24989" y="279281"/>
                  </a:lnTo>
                  <a:lnTo>
                    <a:pt x="40674" y="243797"/>
                  </a:lnTo>
                  <a:lnTo>
                    <a:pt x="49279" y="236231"/>
                  </a:lnTo>
                  <a:lnTo>
                    <a:pt x="71318" y="227824"/>
                  </a:lnTo>
                  <a:lnTo>
                    <a:pt x="81406" y="229092"/>
                  </a:lnTo>
                  <a:lnTo>
                    <a:pt x="98855" y="239859"/>
                  </a:lnTo>
                  <a:lnTo>
                    <a:pt x="121832" y="260062"/>
                  </a:lnTo>
                  <a:lnTo>
                    <a:pt x="137868" y="292045"/>
                  </a:lnTo>
                  <a:lnTo>
                    <a:pt x="154310" y="350197"/>
                  </a:lnTo>
                  <a:lnTo>
                    <a:pt x="157735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5982" y="418195"/>
              <a:ext cx="188868" cy="211656"/>
            </a:xfrm>
            <a:custGeom>
              <a:avLst/>
              <a:gdLst/>
              <a:ahLst/>
              <a:cxnLst/>
              <a:rect l="0" t="0" r="0" b="0"/>
              <a:pathLst>
                <a:path w="188868" h="211656">
                  <a:moveTo>
                    <a:pt x="115168" y="24001"/>
                  </a:moveTo>
                  <a:lnTo>
                    <a:pt x="97187" y="8360"/>
                  </a:lnTo>
                  <a:lnTo>
                    <a:pt x="80270" y="282"/>
                  </a:lnTo>
                  <a:lnTo>
                    <a:pt x="70846" y="0"/>
                  </a:lnTo>
                  <a:lnTo>
                    <a:pt x="51016" y="5925"/>
                  </a:lnTo>
                  <a:lnTo>
                    <a:pt x="36743" y="19477"/>
                  </a:lnTo>
                  <a:lnTo>
                    <a:pt x="10392" y="77171"/>
                  </a:lnTo>
                  <a:lnTo>
                    <a:pt x="2625" y="111505"/>
                  </a:lnTo>
                  <a:lnTo>
                    <a:pt x="0" y="165028"/>
                  </a:lnTo>
                  <a:lnTo>
                    <a:pt x="5881" y="189625"/>
                  </a:lnTo>
                  <a:lnTo>
                    <a:pt x="10724" y="201098"/>
                  </a:lnTo>
                  <a:lnTo>
                    <a:pt x="17463" y="207576"/>
                  </a:lnTo>
                  <a:lnTo>
                    <a:pt x="25465" y="210726"/>
                  </a:lnTo>
                  <a:lnTo>
                    <a:pt x="34309" y="211655"/>
                  </a:lnTo>
                  <a:lnTo>
                    <a:pt x="50374" y="206449"/>
                  </a:lnTo>
                  <a:lnTo>
                    <a:pt x="57934" y="201785"/>
                  </a:lnTo>
                  <a:lnTo>
                    <a:pt x="69454" y="184125"/>
                  </a:lnTo>
                  <a:lnTo>
                    <a:pt x="88958" y="127236"/>
                  </a:lnTo>
                  <a:lnTo>
                    <a:pt x="91414" y="83315"/>
                  </a:lnTo>
                  <a:lnTo>
                    <a:pt x="87843" y="58552"/>
                  </a:lnTo>
                  <a:lnTo>
                    <a:pt x="85253" y="55224"/>
                  </a:lnTo>
                  <a:lnTo>
                    <a:pt x="82356" y="57685"/>
                  </a:lnTo>
                  <a:lnTo>
                    <a:pt x="79255" y="64004"/>
                  </a:lnTo>
                  <a:lnTo>
                    <a:pt x="78930" y="80385"/>
                  </a:lnTo>
                  <a:lnTo>
                    <a:pt x="92545" y="135845"/>
                  </a:lnTo>
                  <a:lnTo>
                    <a:pt x="116245" y="169923"/>
                  </a:lnTo>
                  <a:lnTo>
                    <a:pt x="130854" y="183612"/>
                  </a:lnTo>
                  <a:lnTo>
                    <a:pt x="157640" y="196726"/>
                  </a:lnTo>
                  <a:lnTo>
                    <a:pt x="188867" y="2029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0369" y="384029"/>
              <a:ext cx="195580" cy="246347"/>
            </a:xfrm>
            <a:custGeom>
              <a:avLst/>
              <a:gdLst/>
              <a:ahLst/>
              <a:cxnLst/>
              <a:rect l="0" t="0" r="0" b="0"/>
              <a:pathLst>
                <a:path w="195580" h="246347">
                  <a:moveTo>
                    <a:pt x="6066" y="89753"/>
                  </a:moveTo>
                  <a:lnTo>
                    <a:pt x="0" y="123375"/>
                  </a:lnTo>
                  <a:lnTo>
                    <a:pt x="7641" y="178196"/>
                  </a:lnTo>
                  <a:lnTo>
                    <a:pt x="14826" y="239414"/>
                  </a:lnTo>
                  <a:lnTo>
                    <a:pt x="14246" y="245679"/>
                  </a:lnTo>
                  <a:lnTo>
                    <a:pt x="12689" y="246346"/>
                  </a:lnTo>
                  <a:lnTo>
                    <a:pt x="10481" y="243281"/>
                  </a:lnTo>
                  <a:lnTo>
                    <a:pt x="11861" y="189028"/>
                  </a:lnTo>
                  <a:lnTo>
                    <a:pt x="7783" y="140615"/>
                  </a:lnTo>
                  <a:lnTo>
                    <a:pt x="9169" y="107679"/>
                  </a:lnTo>
                  <a:lnTo>
                    <a:pt x="26003" y="51526"/>
                  </a:lnTo>
                  <a:lnTo>
                    <a:pt x="34814" y="29480"/>
                  </a:lnTo>
                  <a:lnTo>
                    <a:pt x="46529" y="11882"/>
                  </a:lnTo>
                  <a:lnTo>
                    <a:pt x="55268" y="6253"/>
                  </a:lnTo>
                  <a:lnTo>
                    <a:pt x="77457" y="0"/>
                  </a:lnTo>
                  <a:lnTo>
                    <a:pt x="87585" y="1841"/>
                  </a:lnTo>
                  <a:lnTo>
                    <a:pt x="105078" y="13246"/>
                  </a:lnTo>
                  <a:lnTo>
                    <a:pt x="142572" y="70637"/>
                  </a:lnTo>
                  <a:lnTo>
                    <a:pt x="169578" y="131906"/>
                  </a:lnTo>
                  <a:lnTo>
                    <a:pt x="188371" y="193425"/>
                  </a:lnTo>
                  <a:lnTo>
                    <a:pt x="195579" y="2371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741194" y="136870"/>
            <a:ext cx="3670869" cy="463255"/>
            <a:chOff x="3741194" y="136870"/>
            <a:chExt cx="3670869" cy="463255"/>
          </a:xfrm>
        </p:grpSpPr>
        <p:sp>
          <p:nvSpPr>
            <p:cNvPr id="18" name="Freeform 17"/>
            <p:cNvSpPr/>
            <p:nvPr/>
          </p:nvSpPr>
          <p:spPr>
            <a:xfrm>
              <a:off x="3741194" y="360449"/>
              <a:ext cx="185936" cy="216156"/>
            </a:xfrm>
            <a:custGeom>
              <a:avLst/>
              <a:gdLst/>
              <a:ahLst/>
              <a:cxnLst/>
              <a:rect l="0" t="0" r="0" b="0"/>
              <a:pathLst>
                <a:path w="185936" h="216156">
                  <a:moveTo>
                    <a:pt x="70122" y="81747"/>
                  </a:moveTo>
                  <a:lnTo>
                    <a:pt x="73241" y="39056"/>
                  </a:lnTo>
                  <a:lnTo>
                    <a:pt x="75711" y="28720"/>
                  </a:lnTo>
                  <a:lnTo>
                    <a:pt x="73848" y="19489"/>
                  </a:lnTo>
                  <a:lnTo>
                    <a:pt x="62419" y="2994"/>
                  </a:lnTo>
                  <a:lnTo>
                    <a:pt x="54458" y="0"/>
                  </a:lnTo>
                  <a:lnTo>
                    <a:pt x="45641" y="343"/>
                  </a:lnTo>
                  <a:lnTo>
                    <a:pt x="36254" y="2911"/>
                  </a:lnTo>
                  <a:lnTo>
                    <a:pt x="28826" y="9303"/>
                  </a:lnTo>
                  <a:lnTo>
                    <a:pt x="12783" y="40655"/>
                  </a:lnTo>
                  <a:lnTo>
                    <a:pt x="0" y="96291"/>
                  </a:lnTo>
                  <a:lnTo>
                    <a:pt x="602" y="146108"/>
                  </a:lnTo>
                  <a:lnTo>
                    <a:pt x="11309" y="191674"/>
                  </a:lnTo>
                  <a:lnTo>
                    <a:pt x="16875" y="204165"/>
                  </a:lnTo>
                  <a:lnTo>
                    <a:pt x="24095" y="211322"/>
                  </a:lnTo>
                  <a:lnTo>
                    <a:pt x="32419" y="214924"/>
                  </a:lnTo>
                  <a:lnTo>
                    <a:pt x="41477" y="216155"/>
                  </a:lnTo>
                  <a:lnTo>
                    <a:pt x="48685" y="213467"/>
                  </a:lnTo>
                  <a:lnTo>
                    <a:pt x="78246" y="180028"/>
                  </a:lnTo>
                  <a:lnTo>
                    <a:pt x="92936" y="153372"/>
                  </a:lnTo>
                  <a:lnTo>
                    <a:pt x="99109" y="112068"/>
                  </a:lnTo>
                  <a:lnTo>
                    <a:pt x="95128" y="69539"/>
                  </a:lnTo>
                  <a:lnTo>
                    <a:pt x="96151" y="70099"/>
                  </a:lnTo>
                  <a:lnTo>
                    <a:pt x="121626" y="125028"/>
                  </a:lnTo>
                  <a:lnTo>
                    <a:pt x="167356" y="188054"/>
                  </a:lnTo>
                  <a:lnTo>
                    <a:pt x="185935" y="2080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58756" y="340832"/>
              <a:ext cx="200043" cy="227707"/>
            </a:xfrm>
            <a:custGeom>
              <a:avLst/>
              <a:gdLst/>
              <a:ahLst/>
              <a:cxnLst/>
              <a:rect l="0" t="0" r="0" b="0"/>
              <a:pathLst>
                <a:path w="200043" h="227707">
                  <a:moveTo>
                    <a:pt x="0" y="38193"/>
                  </a:moveTo>
                  <a:lnTo>
                    <a:pt x="15641" y="64580"/>
                  </a:lnTo>
                  <a:lnTo>
                    <a:pt x="26342" y="100474"/>
                  </a:lnTo>
                  <a:lnTo>
                    <a:pt x="36484" y="162801"/>
                  </a:lnTo>
                  <a:lnTo>
                    <a:pt x="47068" y="198118"/>
                  </a:lnTo>
                  <a:lnTo>
                    <a:pt x="42703" y="144082"/>
                  </a:lnTo>
                  <a:lnTo>
                    <a:pt x="42231" y="90262"/>
                  </a:lnTo>
                  <a:lnTo>
                    <a:pt x="47726" y="34571"/>
                  </a:lnTo>
                  <a:lnTo>
                    <a:pt x="56697" y="12797"/>
                  </a:lnTo>
                  <a:lnTo>
                    <a:pt x="62364" y="3715"/>
                  </a:lnTo>
                  <a:lnTo>
                    <a:pt x="70822" y="0"/>
                  </a:lnTo>
                  <a:lnTo>
                    <a:pt x="92698" y="2111"/>
                  </a:lnTo>
                  <a:lnTo>
                    <a:pt x="125732" y="22043"/>
                  </a:lnTo>
                  <a:lnTo>
                    <a:pt x="152158" y="55765"/>
                  </a:lnTo>
                  <a:lnTo>
                    <a:pt x="177763" y="111434"/>
                  </a:lnTo>
                  <a:lnTo>
                    <a:pt x="186031" y="146462"/>
                  </a:lnTo>
                  <a:lnTo>
                    <a:pt x="196290" y="203316"/>
                  </a:lnTo>
                  <a:lnTo>
                    <a:pt x="200042" y="2277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0383" y="347440"/>
              <a:ext cx="136871" cy="200177"/>
            </a:xfrm>
            <a:custGeom>
              <a:avLst/>
              <a:gdLst/>
              <a:ahLst/>
              <a:cxnLst/>
              <a:rect l="0" t="0" r="0" b="0"/>
              <a:pathLst>
                <a:path w="136871" h="200177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20984" y="185143"/>
                  </a:lnTo>
                  <a:lnTo>
                    <a:pt x="36233" y="198489"/>
                  </a:lnTo>
                  <a:lnTo>
                    <a:pt x="45212" y="200176"/>
                  </a:lnTo>
                  <a:lnTo>
                    <a:pt x="64548" y="195812"/>
                  </a:lnTo>
                  <a:lnTo>
                    <a:pt x="89575" y="180201"/>
                  </a:lnTo>
                  <a:lnTo>
                    <a:pt x="101423" y="164317"/>
                  </a:lnTo>
                  <a:lnTo>
                    <a:pt x="126003" y="104922"/>
                  </a:lnTo>
                  <a:lnTo>
                    <a:pt x="133650" y="70472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90425" y="379743"/>
              <a:ext cx="273741" cy="199325"/>
            </a:xfrm>
            <a:custGeom>
              <a:avLst/>
              <a:gdLst/>
              <a:ahLst/>
              <a:cxnLst/>
              <a:rect l="0" t="0" r="0" b="0"/>
              <a:pathLst>
                <a:path w="273741" h="199325">
                  <a:moveTo>
                    <a:pt x="0" y="30868"/>
                  </a:moveTo>
                  <a:lnTo>
                    <a:pt x="14654" y="86009"/>
                  </a:lnTo>
                  <a:lnTo>
                    <a:pt x="20962" y="141802"/>
                  </a:lnTo>
                  <a:lnTo>
                    <a:pt x="26083" y="165570"/>
                  </a:lnTo>
                  <a:lnTo>
                    <a:pt x="27917" y="167463"/>
                  </a:lnTo>
                  <a:lnTo>
                    <a:pt x="29955" y="153968"/>
                  </a:lnTo>
                  <a:lnTo>
                    <a:pt x="26157" y="104140"/>
                  </a:lnTo>
                  <a:lnTo>
                    <a:pt x="39276" y="44633"/>
                  </a:lnTo>
                  <a:lnTo>
                    <a:pt x="45921" y="21778"/>
                  </a:lnTo>
                  <a:lnTo>
                    <a:pt x="51671" y="13110"/>
                  </a:lnTo>
                  <a:lnTo>
                    <a:pt x="67418" y="359"/>
                  </a:lnTo>
                  <a:lnTo>
                    <a:pt x="75361" y="0"/>
                  </a:lnTo>
                  <a:lnTo>
                    <a:pt x="82996" y="3270"/>
                  </a:lnTo>
                  <a:lnTo>
                    <a:pt x="96548" y="16263"/>
                  </a:lnTo>
                  <a:lnTo>
                    <a:pt x="134369" y="75555"/>
                  </a:lnTo>
                  <a:lnTo>
                    <a:pt x="140438" y="88163"/>
                  </a:lnTo>
                  <a:lnTo>
                    <a:pt x="140419" y="86612"/>
                  </a:lnTo>
                  <a:lnTo>
                    <a:pt x="139236" y="82069"/>
                  </a:lnTo>
                  <a:lnTo>
                    <a:pt x="143160" y="53318"/>
                  </a:lnTo>
                  <a:lnTo>
                    <a:pt x="151754" y="34606"/>
                  </a:lnTo>
                  <a:lnTo>
                    <a:pt x="157321" y="26341"/>
                  </a:lnTo>
                  <a:lnTo>
                    <a:pt x="165712" y="22001"/>
                  </a:lnTo>
                  <a:lnTo>
                    <a:pt x="187513" y="20298"/>
                  </a:lnTo>
                  <a:lnTo>
                    <a:pt x="197538" y="24991"/>
                  </a:lnTo>
                  <a:lnTo>
                    <a:pt x="214916" y="42684"/>
                  </a:lnTo>
                  <a:lnTo>
                    <a:pt x="240879" y="102542"/>
                  </a:lnTo>
                  <a:lnTo>
                    <a:pt x="259535" y="156943"/>
                  </a:lnTo>
                  <a:lnTo>
                    <a:pt x="273740" y="1993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6808" y="136870"/>
              <a:ext cx="182144" cy="426441"/>
            </a:xfrm>
            <a:custGeom>
              <a:avLst/>
              <a:gdLst/>
              <a:ahLst/>
              <a:cxnLst/>
              <a:rect l="0" t="0" r="0" b="0"/>
              <a:pathLst>
                <a:path w="182144" h="426441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9450"/>
                  </a:lnTo>
                  <a:lnTo>
                    <a:pt x="21331" y="212191"/>
                  </a:lnTo>
                  <a:lnTo>
                    <a:pt x="35149" y="272631"/>
                  </a:lnTo>
                  <a:lnTo>
                    <a:pt x="40050" y="323585"/>
                  </a:lnTo>
                  <a:lnTo>
                    <a:pt x="47772" y="376393"/>
                  </a:lnTo>
                  <a:lnTo>
                    <a:pt x="45409" y="398913"/>
                  </a:lnTo>
                  <a:lnTo>
                    <a:pt x="44310" y="401643"/>
                  </a:lnTo>
                  <a:lnTo>
                    <a:pt x="42765" y="383128"/>
                  </a:lnTo>
                  <a:lnTo>
                    <a:pt x="42200" y="321565"/>
                  </a:lnTo>
                  <a:lnTo>
                    <a:pt x="47729" y="285961"/>
                  </a:lnTo>
                  <a:lnTo>
                    <a:pt x="62365" y="258774"/>
                  </a:lnTo>
                  <a:lnTo>
                    <a:pt x="69653" y="254405"/>
                  </a:lnTo>
                  <a:lnTo>
                    <a:pt x="87109" y="252669"/>
                  </a:lnTo>
                  <a:lnTo>
                    <a:pt x="103446" y="258916"/>
                  </a:lnTo>
                  <a:lnTo>
                    <a:pt x="147373" y="290939"/>
                  </a:lnTo>
                  <a:lnTo>
                    <a:pt x="175167" y="335803"/>
                  </a:lnTo>
                  <a:lnTo>
                    <a:pt x="179949" y="346701"/>
                  </a:lnTo>
                  <a:lnTo>
                    <a:pt x="182143" y="371288"/>
                  </a:lnTo>
                  <a:lnTo>
                    <a:pt x="178048" y="395474"/>
                  </a:lnTo>
                  <a:lnTo>
                    <a:pt x="168430" y="414022"/>
                  </a:lnTo>
                  <a:lnTo>
                    <a:pt x="160250" y="419904"/>
                  </a:lnTo>
                  <a:lnTo>
                    <a:pt x="138683" y="426440"/>
                  </a:lnTo>
                  <a:lnTo>
                    <a:pt x="80643" y="422230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37906" y="383510"/>
              <a:ext cx="126728" cy="178670"/>
            </a:xfrm>
            <a:custGeom>
              <a:avLst/>
              <a:gdLst/>
              <a:ahLst/>
              <a:cxnLst/>
              <a:rect l="0" t="0" r="0" b="0"/>
              <a:pathLst>
                <a:path w="126728" h="178670">
                  <a:moveTo>
                    <a:pt x="0" y="69215"/>
                  </a:moveTo>
                  <a:lnTo>
                    <a:pt x="54145" y="69215"/>
                  </a:lnTo>
                  <a:lnTo>
                    <a:pt x="80217" y="66875"/>
                  </a:lnTo>
                  <a:lnTo>
                    <a:pt x="103502" y="58037"/>
                  </a:lnTo>
                  <a:lnTo>
                    <a:pt x="119311" y="43190"/>
                  </a:lnTo>
                  <a:lnTo>
                    <a:pt x="125164" y="34317"/>
                  </a:lnTo>
                  <a:lnTo>
                    <a:pt x="126727" y="26063"/>
                  </a:lnTo>
                  <a:lnTo>
                    <a:pt x="125429" y="18220"/>
                  </a:lnTo>
                  <a:lnTo>
                    <a:pt x="122224" y="10652"/>
                  </a:lnTo>
                  <a:lnTo>
                    <a:pt x="115408" y="5606"/>
                  </a:lnTo>
                  <a:lnTo>
                    <a:pt x="95356" y="0"/>
                  </a:lnTo>
                  <a:lnTo>
                    <a:pt x="70847" y="3748"/>
                  </a:lnTo>
                  <a:lnTo>
                    <a:pt x="46696" y="14382"/>
                  </a:lnTo>
                  <a:lnTo>
                    <a:pt x="28163" y="30807"/>
                  </a:lnTo>
                  <a:lnTo>
                    <a:pt x="10165" y="59784"/>
                  </a:lnTo>
                  <a:lnTo>
                    <a:pt x="3012" y="96186"/>
                  </a:lnTo>
                  <a:lnTo>
                    <a:pt x="6482" y="131019"/>
                  </a:lnTo>
                  <a:lnTo>
                    <a:pt x="18089" y="152835"/>
                  </a:lnTo>
                  <a:lnTo>
                    <a:pt x="26097" y="163566"/>
                  </a:lnTo>
                  <a:lnTo>
                    <a:pt x="47474" y="175490"/>
                  </a:lnTo>
                  <a:lnTo>
                    <a:pt x="59725" y="178669"/>
                  </a:lnTo>
                  <a:lnTo>
                    <a:pt x="85817" y="175963"/>
                  </a:lnTo>
                  <a:lnTo>
                    <a:pt x="126342" y="1639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16891" y="379025"/>
              <a:ext cx="84229" cy="202319"/>
            </a:xfrm>
            <a:custGeom>
              <a:avLst/>
              <a:gdLst/>
              <a:ahLst/>
              <a:cxnLst/>
              <a:rect l="0" t="0" r="0" b="0"/>
              <a:pathLst>
                <a:path w="84229" h="202319">
                  <a:moveTo>
                    <a:pt x="0" y="73700"/>
                  </a:moveTo>
                  <a:lnTo>
                    <a:pt x="5589" y="135792"/>
                  </a:lnTo>
                  <a:lnTo>
                    <a:pt x="21331" y="189371"/>
                  </a:lnTo>
                  <a:lnTo>
                    <a:pt x="25858" y="202318"/>
                  </a:lnTo>
                  <a:lnTo>
                    <a:pt x="9988" y="146403"/>
                  </a:lnTo>
                  <a:lnTo>
                    <a:pt x="2959" y="112399"/>
                  </a:lnTo>
                  <a:lnTo>
                    <a:pt x="584" y="58987"/>
                  </a:lnTo>
                  <a:lnTo>
                    <a:pt x="3899" y="47514"/>
                  </a:lnTo>
                  <a:lnTo>
                    <a:pt x="16941" y="28526"/>
                  </a:lnTo>
                  <a:lnTo>
                    <a:pt x="44014" y="1027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07024" y="389554"/>
              <a:ext cx="20479" cy="178985"/>
            </a:xfrm>
            <a:custGeom>
              <a:avLst/>
              <a:gdLst/>
              <a:ahLst/>
              <a:cxnLst/>
              <a:rect l="0" t="0" r="0" b="0"/>
              <a:pathLst>
                <a:path w="20479" h="178985">
                  <a:moveTo>
                    <a:pt x="20478" y="0"/>
                  </a:moveTo>
                  <a:lnTo>
                    <a:pt x="9300" y="16768"/>
                  </a:lnTo>
                  <a:lnTo>
                    <a:pt x="2348" y="49552"/>
                  </a:lnTo>
                  <a:lnTo>
                    <a:pt x="0" y="109787"/>
                  </a:lnTo>
                  <a:lnTo>
                    <a:pt x="762" y="150163"/>
                  </a:lnTo>
                  <a:lnTo>
                    <a:pt x="9950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38031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04025" y="336911"/>
              <a:ext cx="234517" cy="247584"/>
            </a:xfrm>
            <a:custGeom>
              <a:avLst/>
              <a:gdLst/>
              <a:ahLst/>
              <a:cxnLst/>
              <a:rect l="0" t="0" r="0" b="0"/>
              <a:pathLst>
                <a:path w="234517" h="247584">
                  <a:moveTo>
                    <a:pt x="123519" y="0"/>
                  </a:moveTo>
                  <a:lnTo>
                    <a:pt x="64902" y="5590"/>
                  </a:lnTo>
                  <a:lnTo>
                    <a:pt x="30112" y="20244"/>
                  </a:lnTo>
                  <a:lnTo>
                    <a:pt x="3166" y="44993"/>
                  </a:lnTo>
                  <a:lnTo>
                    <a:pt x="0" y="54562"/>
                  </a:lnTo>
                  <a:lnTo>
                    <a:pt x="2721" y="74553"/>
                  </a:lnTo>
                  <a:lnTo>
                    <a:pt x="14848" y="92016"/>
                  </a:lnTo>
                  <a:lnTo>
                    <a:pt x="22996" y="99949"/>
                  </a:lnTo>
                  <a:lnTo>
                    <a:pt x="44526" y="108763"/>
                  </a:lnTo>
                  <a:lnTo>
                    <a:pt x="102935" y="123291"/>
                  </a:lnTo>
                  <a:lnTo>
                    <a:pt x="164077" y="140441"/>
                  </a:lnTo>
                  <a:lnTo>
                    <a:pt x="196757" y="150927"/>
                  </a:lnTo>
                  <a:lnTo>
                    <a:pt x="214951" y="164175"/>
                  </a:lnTo>
                  <a:lnTo>
                    <a:pt x="223078" y="172621"/>
                  </a:lnTo>
                  <a:lnTo>
                    <a:pt x="232108" y="194484"/>
                  </a:lnTo>
                  <a:lnTo>
                    <a:pt x="234516" y="206865"/>
                  </a:lnTo>
                  <a:lnTo>
                    <a:pt x="230952" y="226861"/>
                  </a:lnTo>
                  <a:lnTo>
                    <a:pt x="226727" y="235469"/>
                  </a:lnTo>
                  <a:lnTo>
                    <a:pt x="218060" y="241207"/>
                  </a:lnTo>
                  <a:lnTo>
                    <a:pt x="192833" y="247583"/>
                  </a:lnTo>
                  <a:lnTo>
                    <a:pt x="134856" y="243679"/>
                  </a:lnTo>
                  <a:lnTo>
                    <a:pt x="102462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75026" y="21056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0306"/>
                  </a:lnTo>
                  <a:lnTo>
                    <a:pt x="9065" y="230563"/>
                  </a:lnTo>
                  <a:lnTo>
                    <a:pt x="10095" y="281485"/>
                  </a:lnTo>
                  <a:lnTo>
                    <a:pt x="17678" y="34034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96041" y="368497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3119"/>
                  </a:lnTo>
                  <a:lnTo>
                    <a:pt x="165680" y="9065"/>
                  </a:lnTo>
                  <a:lnTo>
                    <a:pt x="108939" y="17475"/>
                  </a:lnTo>
                  <a:lnTo>
                    <a:pt x="52671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80311" y="147398"/>
              <a:ext cx="200042" cy="442198"/>
            </a:xfrm>
            <a:custGeom>
              <a:avLst/>
              <a:gdLst/>
              <a:ahLst/>
              <a:cxnLst/>
              <a:rect l="0" t="0" r="0" b="0"/>
              <a:pathLst>
                <a:path w="200042" h="442198">
                  <a:moveTo>
                    <a:pt x="0" y="0"/>
                  </a:moveTo>
                  <a:lnTo>
                    <a:pt x="11453" y="57265"/>
                  </a:lnTo>
                  <a:lnTo>
                    <a:pt x="18211" y="109774"/>
                  </a:lnTo>
                  <a:lnTo>
                    <a:pt x="23333" y="160428"/>
                  </a:lnTo>
                  <a:lnTo>
                    <a:pt x="37734" y="223551"/>
                  </a:lnTo>
                  <a:lnTo>
                    <a:pt x="41986" y="274078"/>
                  </a:lnTo>
                  <a:lnTo>
                    <a:pt x="53310" y="330610"/>
                  </a:lnTo>
                  <a:lnTo>
                    <a:pt x="61223" y="391819"/>
                  </a:lnTo>
                  <a:lnTo>
                    <a:pt x="57004" y="429220"/>
                  </a:lnTo>
                  <a:lnTo>
                    <a:pt x="55550" y="432376"/>
                  </a:lnTo>
                  <a:lnTo>
                    <a:pt x="54580" y="429801"/>
                  </a:lnTo>
                  <a:lnTo>
                    <a:pt x="54673" y="415631"/>
                  </a:lnTo>
                  <a:lnTo>
                    <a:pt x="61820" y="356594"/>
                  </a:lnTo>
                  <a:lnTo>
                    <a:pt x="65243" y="301069"/>
                  </a:lnTo>
                  <a:lnTo>
                    <a:pt x="74230" y="281598"/>
                  </a:lnTo>
                  <a:lnTo>
                    <a:pt x="81072" y="276639"/>
                  </a:lnTo>
                  <a:lnTo>
                    <a:pt x="89143" y="274503"/>
                  </a:lnTo>
                  <a:lnTo>
                    <a:pt x="98034" y="274249"/>
                  </a:lnTo>
                  <a:lnTo>
                    <a:pt x="117270" y="280206"/>
                  </a:lnTo>
                  <a:lnTo>
                    <a:pt x="136348" y="291823"/>
                  </a:lnTo>
                  <a:lnTo>
                    <a:pt x="160242" y="319263"/>
                  </a:lnTo>
                  <a:lnTo>
                    <a:pt x="186157" y="369864"/>
                  </a:lnTo>
                  <a:lnTo>
                    <a:pt x="195928" y="407897"/>
                  </a:lnTo>
                  <a:lnTo>
                    <a:pt x="200041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11938" y="375292"/>
              <a:ext cx="115814" cy="173179"/>
            </a:xfrm>
            <a:custGeom>
              <a:avLst/>
              <a:gdLst/>
              <a:ahLst/>
              <a:cxnLst/>
              <a:rect l="0" t="0" r="0" b="0"/>
              <a:pathLst>
                <a:path w="115814" h="173179">
                  <a:moveTo>
                    <a:pt x="0" y="56376"/>
                  </a:moveTo>
                  <a:lnTo>
                    <a:pt x="8333" y="93854"/>
                  </a:lnTo>
                  <a:lnTo>
                    <a:pt x="18645" y="150522"/>
                  </a:lnTo>
                  <a:lnTo>
                    <a:pt x="25054" y="171918"/>
                  </a:lnTo>
                  <a:lnTo>
                    <a:pt x="26061" y="173178"/>
                  </a:lnTo>
                  <a:lnTo>
                    <a:pt x="13245" y="117848"/>
                  </a:lnTo>
                  <a:lnTo>
                    <a:pt x="5614" y="79399"/>
                  </a:lnTo>
                  <a:lnTo>
                    <a:pt x="15239" y="16138"/>
                  </a:lnTo>
                  <a:lnTo>
                    <a:pt x="23028" y="8494"/>
                  </a:lnTo>
                  <a:lnTo>
                    <a:pt x="47279" y="0"/>
                  </a:lnTo>
                  <a:lnTo>
                    <a:pt x="103553" y="2433"/>
                  </a:lnTo>
                  <a:lnTo>
                    <a:pt x="115813" y="37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55404" y="365470"/>
              <a:ext cx="151803" cy="234655"/>
            </a:xfrm>
            <a:custGeom>
              <a:avLst/>
              <a:gdLst/>
              <a:ahLst/>
              <a:cxnLst/>
              <a:rect l="0" t="0" r="0" b="0"/>
              <a:pathLst>
                <a:path w="151803" h="234655">
                  <a:moveTo>
                    <a:pt x="35518" y="97783"/>
                  </a:moveTo>
                  <a:lnTo>
                    <a:pt x="94135" y="92194"/>
                  </a:lnTo>
                  <a:lnTo>
                    <a:pt x="128925" y="77540"/>
                  </a:lnTo>
                  <a:lnTo>
                    <a:pt x="144493" y="61880"/>
                  </a:lnTo>
                  <a:lnTo>
                    <a:pt x="150282" y="52791"/>
                  </a:lnTo>
                  <a:lnTo>
                    <a:pt x="151802" y="44392"/>
                  </a:lnTo>
                  <a:lnTo>
                    <a:pt x="150475" y="36453"/>
                  </a:lnTo>
                  <a:lnTo>
                    <a:pt x="147251" y="28820"/>
                  </a:lnTo>
                  <a:lnTo>
                    <a:pt x="131190" y="17220"/>
                  </a:lnTo>
                  <a:lnTo>
                    <a:pt x="88341" y="241"/>
                  </a:lnTo>
                  <a:lnTo>
                    <a:pt x="77752" y="0"/>
                  </a:lnTo>
                  <a:lnTo>
                    <a:pt x="56629" y="5971"/>
                  </a:lnTo>
                  <a:lnTo>
                    <a:pt x="38661" y="19543"/>
                  </a:lnTo>
                  <a:lnTo>
                    <a:pt x="24046" y="37274"/>
                  </a:lnTo>
                  <a:lnTo>
                    <a:pt x="1224" y="87605"/>
                  </a:lnTo>
                  <a:lnTo>
                    <a:pt x="0" y="111587"/>
                  </a:lnTo>
                  <a:lnTo>
                    <a:pt x="8745" y="159522"/>
                  </a:lnTo>
                  <a:lnTo>
                    <a:pt x="23946" y="186526"/>
                  </a:lnTo>
                  <a:lnTo>
                    <a:pt x="54446" y="209345"/>
                  </a:lnTo>
                  <a:lnTo>
                    <a:pt x="98269" y="228442"/>
                  </a:lnTo>
                  <a:lnTo>
                    <a:pt x="140803" y="234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74957" y="344429"/>
              <a:ext cx="237106" cy="245167"/>
            </a:xfrm>
            <a:custGeom>
              <a:avLst/>
              <a:gdLst/>
              <a:ahLst/>
              <a:cxnLst/>
              <a:rect l="0" t="0" r="0" b="0"/>
              <a:pathLst>
                <a:path w="237106" h="245167">
                  <a:moveTo>
                    <a:pt x="16007" y="97767"/>
                  </a:moveTo>
                  <a:lnTo>
                    <a:pt x="74623" y="97767"/>
                  </a:lnTo>
                  <a:lnTo>
                    <a:pt x="115003" y="92178"/>
                  </a:lnTo>
                  <a:lnTo>
                    <a:pt x="136434" y="83195"/>
                  </a:lnTo>
                  <a:lnTo>
                    <a:pt x="145424" y="77524"/>
                  </a:lnTo>
                  <a:lnTo>
                    <a:pt x="151418" y="69064"/>
                  </a:lnTo>
                  <a:lnTo>
                    <a:pt x="158078" y="47186"/>
                  </a:lnTo>
                  <a:lnTo>
                    <a:pt x="157514" y="37140"/>
                  </a:lnTo>
                  <a:lnTo>
                    <a:pt x="150649" y="19739"/>
                  </a:lnTo>
                  <a:lnTo>
                    <a:pt x="133560" y="7326"/>
                  </a:lnTo>
                  <a:lnTo>
                    <a:pt x="122451" y="2378"/>
                  </a:lnTo>
                  <a:lnTo>
                    <a:pt x="100750" y="0"/>
                  </a:lnTo>
                  <a:lnTo>
                    <a:pt x="58222" y="8005"/>
                  </a:lnTo>
                  <a:lnTo>
                    <a:pt x="32155" y="23078"/>
                  </a:lnTo>
                  <a:lnTo>
                    <a:pt x="9613" y="42362"/>
                  </a:lnTo>
                  <a:lnTo>
                    <a:pt x="1466" y="65344"/>
                  </a:lnTo>
                  <a:lnTo>
                    <a:pt x="0" y="108048"/>
                  </a:lnTo>
                  <a:lnTo>
                    <a:pt x="5383" y="135092"/>
                  </a:lnTo>
                  <a:lnTo>
                    <a:pt x="21568" y="168878"/>
                  </a:lnTo>
                  <a:lnTo>
                    <a:pt x="42351" y="194226"/>
                  </a:lnTo>
                  <a:lnTo>
                    <a:pt x="71385" y="215385"/>
                  </a:lnTo>
                  <a:lnTo>
                    <a:pt x="122526" y="233608"/>
                  </a:lnTo>
                  <a:lnTo>
                    <a:pt x="183276" y="242883"/>
                  </a:lnTo>
                  <a:lnTo>
                    <a:pt x="237105" y="245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15854" y="2168870"/>
            <a:ext cx="2288832" cy="473784"/>
            <a:chOff x="315854" y="2168870"/>
            <a:chExt cx="2288832" cy="473784"/>
          </a:xfrm>
        </p:grpSpPr>
        <p:sp>
          <p:nvSpPr>
            <p:cNvPr id="35" name="Freeform 34"/>
            <p:cNvSpPr/>
            <p:nvPr/>
          </p:nvSpPr>
          <p:spPr>
            <a:xfrm>
              <a:off x="610652" y="2232041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5880"/>
                  </a:lnTo>
                  <a:lnTo>
                    <a:pt x="38" y="197122"/>
                  </a:lnTo>
                  <a:lnTo>
                    <a:pt x="12" y="249349"/>
                  </a:lnTo>
                  <a:lnTo>
                    <a:pt x="3" y="312163"/>
                  </a:lnTo>
                  <a:lnTo>
                    <a:pt x="1" y="37344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5854" y="2189927"/>
              <a:ext cx="473784" cy="73700"/>
            </a:xfrm>
            <a:custGeom>
              <a:avLst/>
              <a:gdLst/>
              <a:ahLst/>
              <a:cxnLst/>
              <a:rect l="0" t="0" r="0" b="0"/>
              <a:pathLst>
                <a:path w="473784" h="73700">
                  <a:moveTo>
                    <a:pt x="473783" y="0"/>
                  </a:moveTo>
                  <a:lnTo>
                    <a:pt x="415166" y="14654"/>
                  </a:lnTo>
                  <a:lnTo>
                    <a:pt x="358652" y="27028"/>
                  </a:lnTo>
                  <a:lnTo>
                    <a:pt x="303579" y="31405"/>
                  </a:lnTo>
                  <a:lnTo>
                    <a:pt x="250867" y="39591"/>
                  </a:lnTo>
                  <a:lnTo>
                    <a:pt x="187421" y="49718"/>
                  </a:lnTo>
                  <a:lnTo>
                    <a:pt x="130089" y="57654"/>
                  </a:lnTo>
                  <a:lnTo>
                    <a:pt x="68157" y="69317"/>
                  </a:lnTo>
                  <a:lnTo>
                    <a:pt x="15197" y="7283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4048" y="2168870"/>
              <a:ext cx="174046" cy="442198"/>
            </a:xfrm>
            <a:custGeom>
              <a:avLst/>
              <a:gdLst/>
              <a:ahLst/>
              <a:cxnLst/>
              <a:rect l="0" t="0" r="0" b="0"/>
              <a:pathLst>
                <a:path w="174046" h="442198">
                  <a:moveTo>
                    <a:pt x="5589" y="0"/>
                  </a:moveTo>
                  <a:lnTo>
                    <a:pt x="0" y="16768"/>
                  </a:lnTo>
                  <a:lnTo>
                    <a:pt x="3272" y="77921"/>
                  </a:lnTo>
                  <a:lnTo>
                    <a:pt x="4902" y="130063"/>
                  </a:lnTo>
                  <a:lnTo>
                    <a:pt x="6555" y="182557"/>
                  </a:lnTo>
                  <a:lnTo>
                    <a:pt x="11594" y="232815"/>
                  </a:lnTo>
                  <a:lnTo>
                    <a:pt x="10241" y="288664"/>
                  </a:lnTo>
                  <a:lnTo>
                    <a:pt x="14957" y="349738"/>
                  </a:lnTo>
                  <a:lnTo>
                    <a:pt x="15888" y="406863"/>
                  </a:lnTo>
                  <a:lnTo>
                    <a:pt x="16049" y="438616"/>
                  </a:lnTo>
                  <a:lnTo>
                    <a:pt x="12984" y="408518"/>
                  </a:lnTo>
                  <a:lnTo>
                    <a:pt x="10046" y="387454"/>
                  </a:lnTo>
                  <a:lnTo>
                    <a:pt x="17691" y="332684"/>
                  </a:lnTo>
                  <a:lnTo>
                    <a:pt x="30232" y="289256"/>
                  </a:lnTo>
                  <a:lnTo>
                    <a:pt x="55430" y="248730"/>
                  </a:lnTo>
                  <a:lnTo>
                    <a:pt x="63383" y="244198"/>
                  </a:lnTo>
                  <a:lnTo>
                    <a:pt x="81578" y="242284"/>
                  </a:lnTo>
                  <a:lnTo>
                    <a:pt x="111552" y="253372"/>
                  </a:lnTo>
                  <a:lnTo>
                    <a:pt x="125993" y="268197"/>
                  </a:lnTo>
                  <a:lnTo>
                    <a:pt x="152467" y="326821"/>
                  </a:lnTo>
                  <a:lnTo>
                    <a:pt x="169297" y="387489"/>
                  </a:lnTo>
                  <a:lnTo>
                    <a:pt x="17404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05146" y="2358383"/>
              <a:ext cx="100347" cy="232938"/>
            </a:xfrm>
            <a:custGeom>
              <a:avLst/>
              <a:gdLst/>
              <a:ahLst/>
              <a:cxnLst/>
              <a:rect l="0" t="0" r="0" b="0"/>
              <a:pathLst>
                <a:path w="100347" h="232938">
                  <a:moveTo>
                    <a:pt x="5589" y="73699"/>
                  </a:moveTo>
                  <a:lnTo>
                    <a:pt x="0" y="90467"/>
                  </a:lnTo>
                  <a:lnTo>
                    <a:pt x="2114" y="123251"/>
                  </a:lnTo>
                  <a:lnTo>
                    <a:pt x="16584" y="181697"/>
                  </a:lnTo>
                  <a:lnTo>
                    <a:pt x="30248" y="230083"/>
                  </a:lnTo>
                  <a:lnTo>
                    <a:pt x="32557" y="232937"/>
                  </a:lnTo>
                  <a:lnTo>
                    <a:pt x="34096" y="230161"/>
                  </a:lnTo>
                  <a:lnTo>
                    <a:pt x="34637" y="214598"/>
                  </a:lnTo>
                  <a:lnTo>
                    <a:pt x="28571" y="163359"/>
                  </a:lnTo>
                  <a:lnTo>
                    <a:pt x="27027" y="102848"/>
                  </a:lnTo>
                  <a:lnTo>
                    <a:pt x="29061" y="48175"/>
                  </a:lnTo>
                  <a:lnTo>
                    <a:pt x="37858" y="28820"/>
                  </a:lnTo>
                  <a:lnTo>
                    <a:pt x="52686" y="15539"/>
                  </a:lnTo>
                  <a:lnTo>
                    <a:pt x="69805" y="6906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10163" y="2393039"/>
              <a:ext cx="142865" cy="175915"/>
            </a:xfrm>
            <a:custGeom>
              <a:avLst/>
              <a:gdLst/>
              <a:ahLst/>
              <a:cxnLst/>
              <a:rect l="0" t="0" r="0" b="0"/>
              <a:pathLst>
                <a:path w="142865" h="175915">
                  <a:moveTo>
                    <a:pt x="16386" y="81158"/>
                  </a:moveTo>
                  <a:lnTo>
                    <a:pt x="78478" y="75568"/>
                  </a:lnTo>
                  <a:lnTo>
                    <a:pt x="120288" y="62029"/>
                  </a:lnTo>
                  <a:lnTo>
                    <a:pt x="137044" y="50819"/>
                  </a:lnTo>
                  <a:lnTo>
                    <a:pt x="141278" y="43384"/>
                  </a:lnTo>
                  <a:lnTo>
                    <a:pt x="142864" y="25765"/>
                  </a:lnTo>
                  <a:lnTo>
                    <a:pt x="139309" y="18493"/>
                  </a:lnTo>
                  <a:lnTo>
                    <a:pt x="126000" y="7293"/>
                  </a:lnTo>
                  <a:lnTo>
                    <a:pt x="93188" y="0"/>
                  </a:lnTo>
                  <a:lnTo>
                    <a:pt x="73527" y="4533"/>
                  </a:lnTo>
                  <a:lnTo>
                    <a:pt x="46185" y="23359"/>
                  </a:lnTo>
                  <a:lnTo>
                    <a:pt x="11094" y="61162"/>
                  </a:lnTo>
                  <a:lnTo>
                    <a:pt x="2335" y="84749"/>
                  </a:lnTo>
                  <a:lnTo>
                    <a:pt x="0" y="97590"/>
                  </a:lnTo>
                  <a:lnTo>
                    <a:pt x="3644" y="121216"/>
                  </a:lnTo>
                  <a:lnTo>
                    <a:pt x="14232" y="142245"/>
                  </a:lnTo>
                  <a:lnTo>
                    <a:pt x="30637" y="159390"/>
                  </a:lnTo>
                  <a:lnTo>
                    <a:pt x="52745" y="168570"/>
                  </a:lnTo>
                  <a:lnTo>
                    <a:pt x="88380" y="173738"/>
                  </a:lnTo>
                  <a:lnTo>
                    <a:pt x="121671" y="175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97887" y="2383977"/>
              <a:ext cx="155046" cy="195505"/>
            </a:xfrm>
            <a:custGeom>
              <a:avLst/>
              <a:gdLst/>
              <a:ahLst/>
              <a:cxnLst/>
              <a:rect l="0" t="0" r="0" b="0"/>
              <a:pathLst>
                <a:path w="155046" h="195505">
                  <a:moveTo>
                    <a:pt x="39232" y="100748"/>
                  </a:moveTo>
                  <a:lnTo>
                    <a:pt x="93107" y="82790"/>
                  </a:lnTo>
                  <a:lnTo>
                    <a:pt x="144679" y="60010"/>
                  </a:lnTo>
                  <a:lnTo>
                    <a:pt x="150474" y="52532"/>
                  </a:lnTo>
                  <a:lnTo>
                    <a:pt x="153168" y="44037"/>
                  </a:lnTo>
                  <a:lnTo>
                    <a:pt x="153793" y="34865"/>
                  </a:lnTo>
                  <a:lnTo>
                    <a:pt x="148250" y="18434"/>
                  </a:lnTo>
                  <a:lnTo>
                    <a:pt x="143496" y="10777"/>
                  </a:lnTo>
                  <a:lnTo>
                    <a:pt x="135647" y="5672"/>
                  </a:lnTo>
                  <a:lnTo>
                    <a:pt x="114448" y="0"/>
                  </a:lnTo>
                  <a:lnTo>
                    <a:pt x="81795" y="2397"/>
                  </a:lnTo>
                  <a:lnTo>
                    <a:pt x="49893" y="16105"/>
                  </a:lnTo>
                  <a:lnTo>
                    <a:pt x="23803" y="34984"/>
                  </a:lnTo>
                  <a:lnTo>
                    <a:pt x="6844" y="60985"/>
                  </a:lnTo>
                  <a:lnTo>
                    <a:pt x="0" y="96505"/>
                  </a:lnTo>
                  <a:lnTo>
                    <a:pt x="3561" y="131076"/>
                  </a:lnTo>
                  <a:lnTo>
                    <a:pt x="12070" y="149712"/>
                  </a:lnTo>
                  <a:lnTo>
                    <a:pt x="36596" y="180740"/>
                  </a:lnTo>
                  <a:lnTo>
                    <a:pt x="56388" y="188942"/>
                  </a:lnTo>
                  <a:lnTo>
                    <a:pt x="112811" y="194208"/>
                  </a:lnTo>
                  <a:lnTo>
                    <a:pt x="155045" y="195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22080" y="2179399"/>
              <a:ext cx="20408" cy="431669"/>
            </a:xfrm>
            <a:custGeom>
              <a:avLst/>
              <a:gdLst/>
              <a:ahLst/>
              <a:cxnLst/>
              <a:rect l="0" t="0" r="0" b="0"/>
              <a:pathLst>
                <a:path w="20408" h="431669">
                  <a:moveTo>
                    <a:pt x="9878" y="0"/>
                  </a:moveTo>
                  <a:lnTo>
                    <a:pt x="1545" y="60383"/>
                  </a:lnTo>
                  <a:lnTo>
                    <a:pt x="0" y="118107"/>
                  </a:lnTo>
                  <a:lnTo>
                    <a:pt x="2662" y="179663"/>
                  </a:lnTo>
                  <a:lnTo>
                    <a:pt x="10860" y="242356"/>
                  </a:lnTo>
                  <a:lnTo>
                    <a:pt x="17578" y="302266"/>
                  </a:lnTo>
                  <a:lnTo>
                    <a:pt x="19569" y="357062"/>
                  </a:lnTo>
                  <a:lnTo>
                    <a:pt x="20158" y="400984"/>
                  </a:lnTo>
                  <a:lnTo>
                    <a:pt x="2040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53015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74031" y="2389969"/>
              <a:ext cx="284270" cy="63171"/>
            </a:xfrm>
            <a:custGeom>
              <a:avLst/>
              <a:gdLst/>
              <a:ahLst/>
              <a:cxnLst/>
              <a:rect l="0" t="0" r="0" b="0"/>
              <a:pathLst>
                <a:path w="284270" h="63171">
                  <a:moveTo>
                    <a:pt x="284269" y="0"/>
                  </a:moveTo>
                  <a:lnTo>
                    <a:pt x="230125" y="11452"/>
                  </a:lnTo>
                  <a:lnTo>
                    <a:pt x="168474" y="28197"/>
                  </a:lnTo>
                  <a:lnTo>
                    <a:pt x="115124" y="42137"/>
                  </a:lnTo>
                  <a:lnTo>
                    <a:pt x="53936" y="50567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58300" y="245313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05658" y="232679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1471" y="2452843"/>
              <a:ext cx="189514" cy="179282"/>
            </a:xfrm>
            <a:custGeom>
              <a:avLst/>
              <a:gdLst/>
              <a:ahLst/>
              <a:cxnLst/>
              <a:rect l="0" t="0" r="0" b="0"/>
              <a:pathLst>
                <a:path w="189514" h="179282">
                  <a:moveTo>
                    <a:pt x="0" y="52939"/>
                  </a:moveTo>
                  <a:lnTo>
                    <a:pt x="3120" y="95631"/>
                  </a:lnTo>
                  <a:lnTo>
                    <a:pt x="14654" y="137281"/>
                  </a:lnTo>
                  <a:lnTo>
                    <a:pt x="16789" y="139583"/>
                  </a:lnTo>
                  <a:lnTo>
                    <a:pt x="18211" y="136438"/>
                  </a:lnTo>
                  <a:lnTo>
                    <a:pt x="20682" y="77929"/>
                  </a:lnTo>
                  <a:lnTo>
                    <a:pt x="23286" y="36687"/>
                  </a:lnTo>
                  <a:lnTo>
                    <a:pt x="32186" y="12960"/>
                  </a:lnTo>
                  <a:lnTo>
                    <a:pt x="37835" y="7569"/>
                  </a:lnTo>
                  <a:lnTo>
                    <a:pt x="43941" y="6315"/>
                  </a:lnTo>
                  <a:lnTo>
                    <a:pt x="50351" y="7818"/>
                  </a:lnTo>
                  <a:lnTo>
                    <a:pt x="55794" y="13500"/>
                  </a:lnTo>
                  <a:lnTo>
                    <a:pt x="72936" y="56240"/>
                  </a:lnTo>
                  <a:lnTo>
                    <a:pt x="87587" y="104154"/>
                  </a:lnTo>
                  <a:lnTo>
                    <a:pt x="89977" y="106969"/>
                  </a:lnTo>
                  <a:lnTo>
                    <a:pt x="91570" y="104167"/>
                  </a:lnTo>
                  <a:lnTo>
                    <a:pt x="95507" y="47423"/>
                  </a:lnTo>
                  <a:lnTo>
                    <a:pt x="100159" y="23582"/>
                  </a:lnTo>
                  <a:lnTo>
                    <a:pt x="105377" y="14650"/>
                  </a:lnTo>
                  <a:lnTo>
                    <a:pt x="120534" y="1607"/>
                  </a:lnTo>
                  <a:lnTo>
                    <a:pt x="129489" y="0"/>
                  </a:lnTo>
                  <a:lnTo>
                    <a:pt x="148798" y="4454"/>
                  </a:lnTo>
                  <a:lnTo>
                    <a:pt x="156520" y="11257"/>
                  </a:lnTo>
                  <a:lnTo>
                    <a:pt x="177320" y="52678"/>
                  </a:lnTo>
                  <a:lnTo>
                    <a:pt x="184094" y="76220"/>
                  </a:lnTo>
                  <a:lnTo>
                    <a:pt x="188443" y="135873"/>
                  </a:lnTo>
                  <a:lnTo>
                    <a:pt x="189513" y="179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59636" y="2406072"/>
              <a:ext cx="106914" cy="183939"/>
            </a:xfrm>
            <a:custGeom>
              <a:avLst/>
              <a:gdLst/>
              <a:ahLst/>
              <a:cxnLst/>
              <a:rect l="0" t="0" r="0" b="0"/>
              <a:pathLst>
                <a:path w="106914" h="183939">
                  <a:moveTo>
                    <a:pt x="14519" y="99710"/>
                  </a:moveTo>
                  <a:lnTo>
                    <a:pt x="32500" y="84069"/>
                  </a:lnTo>
                  <a:lnTo>
                    <a:pt x="87703" y="52867"/>
                  </a:lnTo>
                  <a:lnTo>
                    <a:pt x="103977" y="39507"/>
                  </a:lnTo>
                  <a:lnTo>
                    <a:pt x="106913" y="31498"/>
                  </a:lnTo>
                  <a:lnTo>
                    <a:pt x="106531" y="22650"/>
                  </a:lnTo>
                  <a:lnTo>
                    <a:pt x="103936" y="13242"/>
                  </a:lnTo>
                  <a:lnTo>
                    <a:pt x="97527" y="6969"/>
                  </a:lnTo>
                  <a:lnTo>
                    <a:pt x="77928" y="0"/>
                  </a:lnTo>
                  <a:lnTo>
                    <a:pt x="68490" y="481"/>
                  </a:lnTo>
                  <a:lnTo>
                    <a:pt x="51764" y="7255"/>
                  </a:lnTo>
                  <a:lnTo>
                    <a:pt x="29194" y="24223"/>
                  </a:lnTo>
                  <a:lnTo>
                    <a:pt x="13278" y="49657"/>
                  </a:lnTo>
                  <a:lnTo>
                    <a:pt x="1153" y="79420"/>
                  </a:lnTo>
                  <a:lnTo>
                    <a:pt x="0" y="100051"/>
                  </a:lnTo>
                  <a:lnTo>
                    <a:pt x="8791" y="147481"/>
                  </a:lnTo>
                  <a:lnTo>
                    <a:pt x="15380" y="157293"/>
                  </a:lnTo>
                  <a:lnTo>
                    <a:pt x="35179" y="171316"/>
                  </a:lnTo>
                  <a:lnTo>
                    <a:pt x="87141" y="182276"/>
                  </a:lnTo>
                  <a:lnTo>
                    <a:pt x="98747" y="183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42611" y="2415965"/>
              <a:ext cx="162075" cy="208284"/>
            </a:xfrm>
            <a:custGeom>
              <a:avLst/>
              <a:gdLst/>
              <a:ahLst/>
              <a:cxnLst/>
              <a:rect l="0" t="0" r="0" b="0"/>
              <a:pathLst>
                <a:path w="162075" h="208284">
                  <a:moveTo>
                    <a:pt x="126342" y="5589"/>
                  </a:moveTo>
                  <a:lnTo>
                    <a:pt x="109574" y="0"/>
                  </a:lnTo>
                  <a:lnTo>
                    <a:pt x="76790" y="2113"/>
                  </a:lnTo>
                  <a:lnTo>
                    <a:pt x="57136" y="10283"/>
                  </a:lnTo>
                  <a:lnTo>
                    <a:pt x="3773" y="54997"/>
                  </a:lnTo>
                  <a:lnTo>
                    <a:pt x="2515" y="60754"/>
                  </a:lnTo>
                  <a:lnTo>
                    <a:pt x="5186" y="65763"/>
                  </a:lnTo>
                  <a:lnTo>
                    <a:pt x="10476" y="70271"/>
                  </a:lnTo>
                  <a:lnTo>
                    <a:pt x="65475" y="89554"/>
                  </a:lnTo>
                  <a:lnTo>
                    <a:pt x="125259" y="108500"/>
                  </a:lnTo>
                  <a:lnTo>
                    <a:pt x="146917" y="119957"/>
                  </a:lnTo>
                  <a:lnTo>
                    <a:pt x="154097" y="128628"/>
                  </a:lnTo>
                  <a:lnTo>
                    <a:pt x="162074" y="150740"/>
                  </a:lnTo>
                  <a:lnTo>
                    <a:pt x="160692" y="160848"/>
                  </a:lnTo>
                  <a:lnTo>
                    <a:pt x="149797" y="178318"/>
                  </a:lnTo>
                  <a:lnTo>
                    <a:pt x="133257" y="190762"/>
                  </a:lnTo>
                  <a:lnTo>
                    <a:pt x="94043" y="208283"/>
                  </a:lnTo>
                  <a:lnTo>
                    <a:pt x="39200" y="207368"/>
                  </a:lnTo>
                  <a:lnTo>
                    <a:pt x="0" y="205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993091" y="2021471"/>
            <a:ext cx="3451892" cy="511110"/>
            <a:chOff x="2993091" y="2021471"/>
            <a:chExt cx="3451892" cy="511110"/>
          </a:xfrm>
        </p:grpSpPr>
        <p:sp>
          <p:nvSpPr>
            <p:cNvPr id="50" name="Freeform 49"/>
            <p:cNvSpPr/>
            <p:nvPr/>
          </p:nvSpPr>
          <p:spPr>
            <a:xfrm>
              <a:off x="2993091" y="2274110"/>
              <a:ext cx="207573" cy="258471"/>
            </a:xfrm>
            <a:custGeom>
              <a:avLst/>
              <a:gdLst/>
              <a:ahLst/>
              <a:cxnLst/>
              <a:rect l="0" t="0" r="0" b="0"/>
              <a:pathLst>
                <a:path w="207573" h="258471">
                  <a:moveTo>
                    <a:pt x="123344" y="126387"/>
                  </a:moveTo>
                  <a:lnTo>
                    <a:pt x="132409" y="67770"/>
                  </a:lnTo>
                  <a:lnTo>
                    <a:pt x="126983" y="44183"/>
                  </a:lnTo>
                  <a:lnTo>
                    <a:pt x="115602" y="23171"/>
                  </a:lnTo>
                  <a:lnTo>
                    <a:pt x="98847" y="6034"/>
                  </a:lnTo>
                  <a:lnTo>
                    <a:pt x="89465" y="1698"/>
                  </a:lnTo>
                  <a:lnTo>
                    <a:pt x="69682" y="0"/>
                  </a:lnTo>
                  <a:lnTo>
                    <a:pt x="60663" y="3525"/>
                  </a:lnTo>
                  <a:lnTo>
                    <a:pt x="44403" y="16799"/>
                  </a:lnTo>
                  <a:lnTo>
                    <a:pt x="16071" y="61153"/>
                  </a:lnTo>
                  <a:lnTo>
                    <a:pt x="3172" y="95360"/>
                  </a:lnTo>
                  <a:lnTo>
                    <a:pt x="0" y="133442"/>
                  </a:lnTo>
                  <a:lnTo>
                    <a:pt x="11897" y="189101"/>
                  </a:lnTo>
                  <a:lnTo>
                    <a:pt x="26417" y="230412"/>
                  </a:lnTo>
                  <a:lnTo>
                    <a:pt x="37761" y="247100"/>
                  </a:lnTo>
                  <a:lnTo>
                    <a:pt x="46402" y="252485"/>
                  </a:lnTo>
                  <a:lnTo>
                    <a:pt x="68480" y="258470"/>
                  </a:lnTo>
                  <a:lnTo>
                    <a:pt x="90771" y="254891"/>
                  </a:lnTo>
                  <a:lnTo>
                    <a:pt x="101629" y="250661"/>
                  </a:lnTo>
                  <a:lnTo>
                    <a:pt x="116812" y="236602"/>
                  </a:lnTo>
                  <a:lnTo>
                    <a:pt x="156593" y="177238"/>
                  </a:lnTo>
                  <a:lnTo>
                    <a:pt x="158399" y="157176"/>
                  </a:lnTo>
                  <a:lnTo>
                    <a:pt x="149321" y="112244"/>
                  </a:lnTo>
                  <a:lnTo>
                    <a:pt x="151657" y="117762"/>
                  </a:lnTo>
                  <a:lnTo>
                    <a:pt x="160231" y="178657"/>
                  </a:lnTo>
                  <a:lnTo>
                    <a:pt x="175088" y="204916"/>
                  </a:lnTo>
                  <a:lnTo>
                    <a:pt x="201676" y="238793"/>
                  </a:lnTo>
                  <a:lnTo>
                    <a:pt x="207572" y="252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32290" y="2253859"/>
              <a:ext cx="200042" cy="230262"/>
            </a:xfrm>
            <a:custGeom>
              <a:avLst/>
              <a:gdLst/>
              <a:ahLst/>
              <a:cxnLst/>
              <a:rect l="0" t="0" r="0" b="0"/>
              <a:pathLst>
                <a:path w="200042" h="230262">
                  <a:moveTo>
                    <a:pt x="0" y="72939"/>
                  </a:moveTo>
                  <a:lnTo>
                    <a:pt x="11452" y="132297"/>
                  </a:lnTo>
                  <a:lnTo>
                    <a:pt x="30338" y="183059"/>
                  </a:lnTo>
                  <a:lnTo>
                    <a:pt x="45853" y="229958"/>
                  </a:lnTo>
                  <a:lnTo>
                    <a:pt x="45777" y="230261"/>
                  </a:lnTo>
                  <a:lnTo>
                    <a:pt x="30982" y="180611"/>
                  </a:lnTo>
                  <a:lnTo>
                    <a:pt x="23018" y="122543"/>
                  </a:lnTo>
                  <a:lnTo>
                    <a:pt x="29850" y="72078"/>
                  </a:lnTo>
                  <a:lnTo>
                    <a:pt x="40300" y="28490"/>
                  </a:lnTo>
                  <a:lnTo>
                    <a:pt x="51446" y="7950"/>
                  </a:lnTo>
                  <a:lnTo>
                    <a:pt x="60034" y="2707"/>
                  </a:lnTo>
                  <a:lnTo>
                    <a:pt x="82054" y="0"/>
                  </a:lnTo>
                  <a:lnTo>
                    <a:pt x="101199" y="5817"/>
                  </a:lnTo>
                  <a:lnTo>
                    <a:pt x="117507" y="17370"/>
                  </a:lnTo>
                  <a:lnTo>
                    <a:pt x="154179" y="63411"/>
                  </a:lnTo>
                  <a:lnTo>
                    <a:pt x="178028" y="126637"/>
                  </a:lnTo>
                  <a:lnTo>
                    <a:pt x="195236" y="185165"/>
                  </a:lnTo>
                  <a:lnTo>
                    <a:pt x="200041" y="209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4974" y="2253098"/>
              <a:ext cx="157928" cy="178974"/>
            </a:xfrm>
            <a:custGeom>
              <a:avLst/>
              <a:gdLst/>
              <a:ahLst/>
              <a:cxnLst/>
              <a:rect l="0" t="0" r="0" b="0"/>
              <a:pathLst>
                <a:path w="157928" h="178974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5684" y="145407"/>
                  </a:lnTo>
                  <a:lnTo>
                    <a:pt x="30643" y="172805"/>
                  </a:lnTo>
                  <a:lnTo>
                    <a:pt x="40316" y="177205"/>
                  </a:lnTo>
                  <a:lnTo>
                    <a:pt x="66661" y="178973"/>
                  </a:lnTo>
                  <a:lnTo>
                    <a:pt x="91628" y="169621"/>
                  </a:lnTo>
                  <a:lnTo>
                    <a:pt x="122295" y="144625"/>
                  </a:lnTo>
                  <a:lnTo>
                    <a:pt x="130663" y="135021"/>
                  </a:lnTo>
                  <a:lnTo>
                    <a:pt x="139961" y="108752"/>
                  </a:lnTo>
                  <a:lnTo>
                    <a:pt x="145929" y="49818"/>
                  </a:lnTo>
                  <a:lnTo>
                    <a:pt x="149865" y="30720"/>
                  </a:lnTo>
                  <a:lnTo>
                    <a:pt x="15792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06072" y="2247499"/>
              <a:ext cx="294799" cy="163528"/>
            </a:xfrm>
            <a:custGeom>
              <a:avLst/>
              <a:gdLst/>
              <a:ahLst/>
              <a:cxnLst/>
              <a:rect l="0" t="0" r="0" b="0"/>
              <a:pathLst>
                <a:path w="294799" h="163528">
                  <a:moveTo>
                    <a:pt x="0" y="79299"/>
                  </a:moveTo>
                  <a:lnTo>
                    <a:pt x="3120" y="121990"/>
                  </a:lnTo>
                  <a:lnTo>
                    <a:pt x="5590" y="132326"/>
                  </a:lnTo>
                  <a:lnTo>
                    <a:pt x="8406" y="135707"/>
                  </a:lnTo>
                  <a:lnTo>
                    <a:pt x="11453" y="134452"/>
                  </a:lnTo>
                  <a:lnTo>
                    <a:pt x="14654" y="130105"/>
                  </a:lnTo>
                  <a:lnTo>
                    <a:pt x="15092" y="115917"/>
                  </a:lnTo>
                  <a:lnTo>
                    <a:pt x="13727" y="97913"/>
                  </a:lnTo>
                  <a:lnTo>
                    <a:pt x="25450" y="41802"/>
                  </a:lnTo>
                  <a:lnTo>
                    <a:pt x="31005" y="32074"/>
                  </a:lnTo>
                  <a:lnTo>
                    <a:pt x="46535" y="18146"/>
                  </a:lnTo>
                  <a:lnTo>
                    <a:pt x="55590" y="17473"/>
                  </a:lnTo>
                  <a:lnTo>
                    <a:pt x="75009" y="26084"/>
                  </a:lnTo>
                  <a:lnTo>
                    <a:pt x="122332" y="74583"/>
                  </a:lnTo>
                  <a:lnTo>
                    <a:pt x="126008" y="76155"/>
                  </a:lnTo>
                  <a:lnTo>
                    <a:pt x="127289" y="73694"/>
                  </a:lnTo>
                  <a:lnTo>
                    <a:pt x="126529" y="38937"/>
                  </a:lnTo>
                  <a:lnTo>
                    <a:pt x="132664" y="20026"/>
                  </a:lnTo>
                  <a:lnTo>
                    <a:pt x="137576" y="11707"/>
                  </a:lnTo>
                  <a:lnTo>
                    <a:pt x="145529" y="6162"/>
                  </a:lnTo>
                  <a:lnTo>
                    <a:pt x="166845" y="0"/>
                  </a:lnTo>
                  <a:lnTo>
                    <a:pt x="176741" y="697"/>
                  </a:lnTo>
                  <a:lnTo>
                    <a:pt x="203016" y="12855"/>
                  </a:lnTo>
                  <a:lnTo>
                    <a:pt x="247486" y="44697"/>
                  </a:lnTo>
                  <a:lnTo>
                    <a:pt x="275747" y="80782"/>
                  </a:lnTo>
                  <a:lnTo>
                    <a:pt x="285551" y="101015"/>
                  </a:lnTo>
                  <a:lnTo>
                    <a:pt x="287569" y="121705"/>
                  </a:lnTo>
                  <a:lnTo>
                    <a:pt x="286906" y="140260"/>
                  </a:lnTo>
                  <a:lnTo>
                    <a:pt x="294798" y="163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64041" y="2021471"/>
              <a:ext cx="207178" cy="376663"/>
            </a:xfrm>
            <a:custGeom>
              <a:avLst/>
              <a:gdLst/>
              <a:ahLst/>
              <a:cxnLst/>
              <a:rect l="0" t="0" r="0" b="0"/>
              <a:pathLst>
                <a:path w="207178" h="376663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0962" y="171071"/>
                  </a:lnTo>
                  <a:lnTo>
                    <a:pt x="32260" y="222655"/>
                  </a:lnTo>
                  <a:lnTo>
                    <a:pt x="40168" y="277558"/>
                  </a:lnTo>
                  <a:lnTo>
                    <a:pt x="50191" y="339148"/>
                  </a:lnTo>
                  <a:lnTo>
                    <a:pt x="51553" y="356623"/>
                  </a:lnTo>
                  <a:lnTo>
                    <a:pt x="53717" y="297231"/>
                  </a:lnTo>
                  <a:lnTo>
                    <a:pt x="64076" y="236960"/>
                  </a:lnTo>
                  <a:lnTo>
                    <a:pt x="67284" y="224654"/>
                  </a:lnTo>
                  <a:lnTo>
                    <a:pt x="80207" y="204741"/>
                  </a:lnTo>
                  <a:lnTo>
                    <a:pt x="88566" y="196156"/>
                  </a:lnTo>
                  <a:lnTo>
                    <a:pt x="96479" y="192772"/>
                  </a:lnTo>
                  <a:lnTo>
                    <a:pt x="104093" y="192855"/>
                  </a:lnTo>
                  <a:lnTo>
                    <a:pt x="144304" y="209800"/>
                  </a:lnTo>
                  <a:lnTo>
                    <a:pt x="178068" y="234519"/>
                  </a:lnTo>
                  <a:lnTo>
                    <a:pt x="193395" y="257089"/>
                  </a:lnTo>
                  <a:lnTo>
                    <a:pt x="202937" y="282718"/>
                  </a:lnTo>
                  <a:lnTo>
                    <a:pt x="207177" y="309706"/>
                  </a:lnTo>
                  <a:lnTo>
                    <a:pt x="202823" y="331060"/>
                  </a:lnTo>
                  <a:lnTo>
                    <a:pt x="198387" y="340030"/>
                  </a:lnTo>
                  <a:lnTo>
                    <a:pt x="184098" y="353115"/>
                  </a:lnTo>
                  <a:lnTo>
                    <a:pt x="146330" y="371048"/>
                  </a:lnTo>
                  <a:lnTo>
                    <a:pt x="109907" y="376662"/>
                  </a:lnTo>
                  <a:lnTo>
                    <a:pt x="59491" y="370382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16725" y="2203213"/>
              <a:ext cx="160124" cy="155171"/>
            </a:xfrm>
            <a:custGeom>
              <a:avLst/>
              <a:gdLst/>
              <a:ahLst/>
              <a:cxnLst/>
              <a:rect l="0" t="0" r="0" b="0"/>
              <a:pathLst>
                <a:path w="160124" h="155171">
                  <a:moveTo>
                    <a:pt x="0" y="81470"/>
                  </a:moveTo>
                  <a:lnTo>
                    <a:pt x="58617" y="81470"/>
                  </a:lnTo>
                  <a:lnTo>
                    <a:pt x="111621" y="73065"/>
                  </a:lnTo>
                  <a:lnTo>
                    <a:pt x="135007" y="66816"/>
                  </a:lnTo>
                  <a:lnTo>
                    <a:pt x="143817" y="61173"/>
                  </a:lnTo>
                  <a:lnTo>
                    <a:pt x="156726" y="45543"/>
                  </a:lnTo>
                  <a:lnTo>
                    <a:pt x="160123" y="23779"/>
                  </a:lnTo>
                  <a:lnTo>
                    <a:pt x="159391" y="11424"/>
                  </a:lnTo>
                  <a:lnTo>
                    <a:pt x="155394" y="4357"/>
                  </a:lnTo>
                  <a:lnTo>
                    <a:pt x="149220" y="816"/>
                  </a:lnTo>
                  <a:lnTo>
                    <a:pt x="133000" y="0"/>
                  </a:lnTo>
                  <a:lnTo>
                    <a:pt x="83719" y="12106"/>
                  </a:lnTo>
                  <a:lnTo>
                    <a:pt x="58081" y="27643"/>
                  </a:lnTo>
                  <a:lnTo>
                    <a:pt x="46091" y="43509"/>
                  </a:lnTo>
                  <a:lnTo>
                    <a:pt x="28862" y="82291"/>
                  </a:lnTo>
                  <a:lnTo>
                    <a:pt x="27646" y="102892"/>
                  </a:lnTo>
                  <a:lnTo>
                    <a:pt x="32174" y="122577"/>
                  </a:lnTo>
                  <a:lnTo>
                    <a:pt x="41986" y="139124"/>
                  </a:lnTo>
                  <a:lnTo>
                    <a:pt x="50217" y="144473"/>
                  </a:lnTo>
                  <a:lnTo>
                    <a:pt x="84160" y="152000"/>
                  </a:lnTo>
                  <a:lnTo>
                    <a:pt x="136871" y="155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58880" y="2232041"/>
              <a:ext cx="136872" cy="171013"/>
            </a:xfrm>
            <a:custGeom>
              <a:avLst/>
              <a:gdLst/>
              <a:ahLst/>
              <a:cxnLst/>
              <a:rect l="0" t="0" r="0" b="0"/>
              <a:pathLst>
                <a:path w="136872" h="171013">
                  <a:moveTo>
                    <a:pt x="0" y="42114"/>
                  </a:moveTo>
                  <a:lnTo>
                    <a:pt x="3120" y="84806"/>
                  </a:lnTo>
                  <a:lnTo>
                    <a:pt x="17959" y="144182"/>
                  </a:lnTo>
                  <a:lnTo>
                    <a:pt x="25858" y="171012"/>
                  </a:lnTo>
                  <a:lnTo>
                    <a:pt x="23971" y="166083"/>
                  </a:lnTo>
                  <a:lnTo>
                    <a:pt x="21441" y="113190"/>
                  </a:lnTo>
                  <a:lnTo>
                    <a:pt x="26722" y="64733"/>
                  </a:lnTo>
                  <a:lnTo>
                    <a:pt x="31853" y="56023"/>
                  </a:lnTo>
                  <a:lnTo>
                    <a:pt x="69533" y="23856"/>
                  </a:lnTo>
                  <a:lnTo>
                    <a:pt x="90175" y="16452"/>
                  </a:lnTo>
                  <a:lnTo>
                    <a:pt x="118746" y="916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18354" y="2274155"/>
              <a:ext cx="9066" cy="136872"/>
            </a:xfrm>
            <a:custGeom>
              <a:avLst/>
              <a:gdLst/>
              <a:ahLst/>
              <a:cxnLst/>
              <a:rect l="0" t="0" r="0" b="0"/>
              <a:pathLst>
                <a:path w="9066" h="136872">
                  <a:moveTo>
                    <a:pt x="9065" y="0"/>
                  </a:moveTo>
                  <a:lnTo>
                    <a:pt x="0" y="58617"/>
                  </a:lnTo>
                  <a:lnTo>
                    <a:pt x="7063" y="112094"/>
                  </a:lnTo>
                  <a:lnTo>
                    <a:pt x="906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16891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43455" y="2247509"/>
              <a:ext cx="199540" cy="192690"/>
            </a:xfrm>
            <a:custGeom>
              <a:avLst/>
              <a:gdLst/>
              <a:ahLst/>
              <a:cxnLst/>
              <a:rect l="0" t="0" r="0" b="0"/>
              <a:pathLst>
                <a:path w="199540" h="192690">
                  <a:moveTo>
                    <a:pt x="115591" y="5589"/>
                  </a:moveTo>
                  <a:lnTo>
                    <a:pt x="98824" y="0"/>
                  </a:lnTo>
                  <a:lnTo>
                    <a:pt x="81233" y="375"/>
                  </a:lnTo>
                  <a:lnTo>
                    <a:pt x="24932" y="14478"/>
                  </a:lnTo>
                  <a:lnTo>
                    <a:pt x="6668" y="25527"/>
                  </a:lnTo>
                  <a:lnTo>
                    <a:pt x="2031" y="32919"/>
                  </a:lnTo>
                  <a:lnTo>
                    <a:pt x="0" y="50491"/>
                  </a:lnTo>
                  <a:lnTo>
                    <a:pt x="4605" y="56581"/>
                  </a:lnTo>
                  <a:lnTo>
                    <a:pt x="33444" y="66321"/>
                  </a:lnTo>
                  <a:lnTo>
                    <a:pt x="93191" y="82939"/>
                  </a:lnTo>
                  <a:lnTo>
                    <a:pt x="150120" y="100364"/>
                  </a:lnTo>
                  <a:lnTo>
                    <a:pt x="163177" y="103867"/>
                  </a:lnTo>
                  <a:lnTo>
                    <a:pt x="183923" y="117119"/>
                  </a:lnTo>
                  <a:lnTo>
                    <a:pt x="192732" y="125566"/>
                  </a:lnTo>
                  <a:lnTo>
                    <a:pt x="197434" y="134706"/>
                  </a:lnTo>
                  <a:lnTo>
                    <a:pt x="199539" y="154221"/>
                  </a:lnTo>
                  <a:lnTo>
                    <a:pt x="196123" y="161999"/>
                  </a:lnTo>
                  <a:lnTo>
                    <a:pt x="182969" y="173761"/>
                  </a:lnTo>
                  <a:lnTo>
                    <a:pt x="155832" y="186959"/>
                  </a:lnTo>
                  <a:lnTo>
                    <a:pt x="119975" y="192689"/>
                  </a:lnTo>
                  <a:lnTo>
                    <a:pt x="62949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22300" y="225309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3192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13289" y="2122721"/>
              <a:ext cx="231694" cy="351477"/>
            </a:xfrm>
            <a:custGeom>
              <a:avLst/>
              <a:gdLst/>
              <a:ahLst/>
              <a:cxnLst/>
              <a:rect l="0" t="0" r="0" b="0"/>
              <a:pathLst>
                <a:path w="231694" h="351477">
                  <a:moveTo>
                    <a:pt x="219622" y="14564"/>
                  </a:moveTo>
                  <a:lnTo>
                    <a:pt x="187171" y="20629"/>
                  </a:lnTo>
                  <a:lnTo>
                    <a:pt x="124102" y="15593"/>
                  </a:lnTo>
                  <a:lnTo>
                    <a:pt x="66917" y="6362"/>
                  </a:lnTo>
                  <a:lnTo>
                    <a:pt x="42959" y="0"/>
                  </a:lnTo>
                  <a:lnTo>
                    <a:pt x="32827" y="1345"/>
                  </a:lnTo>
                  <a:lnTo>
                    <a:pt x="15330" y="12198"/>
                  </a:lnTo>
                  <a:lnTo>
                    <a:pt x="5993" y="31839"/>
                  </a:lnTo>
                  <a:lnTo>
                    <a:pt x="0" y="88166"/>
                  </a:lnTo>
                  <a:lnTo>
                    <a:pt x="4550" y="127229"/>
                  </a:lnTo>
                  <a:lnTo>
                    <a:pt x="9561" y="134127"/>
                  </a:lnTo>
                  <a:lnTo>
                    <a:pt x="16410" y="137557"/>
                  </a:lnTo>
                  <a:lnTo>
                    <a:pt x="33380" y="138247"/>
                  </a:lnTo>
                  <a:lnTo>
                    <a:pt x="88772" y="131644"/>
                  </a:lnTo>
                  <a:lnTo>
                    <a:pt x="145329" y="141997"/>
                  </a:lnTo>
                  <a:lnTo>
                    <a:pt x="187920" y="160748"/>
                  </a:lnTo>
                  <a:lnTo>
                    <a:pt x="202803" y="176631"/>
                  </a:lnTo>
                  <a:lnTo>
                    <a:pt x="227479" y="215423"/>
                  </a:lnTo>
                  <a:lnTo>
                    <a:pt x="231693" y="239145"/>
                  </a:lnTo>
                  <a:lnTo>
                    <a:pt x="228497" y="262946"/>
                  </a:lnTo>
                  <a:lnTo>
                    <a:pt x="219277" y="281324"/>
                  </a:lnTo>
                  <a:lnTo>
                    <a:pt x="156961" y="326604"/>
                  </a:lnTo>
                  <a:lnTo>
                    <a:pt x="119427" y="342286"/>
                  </a:lnTo>
                  <a:lnTo>
                    <a:pt x="65993" y="349660"/>
                  </a:lnTo>
                  <a:lnTo>
                    <a:pt x="19581" y="351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94839" y="3927129"/>
            <a:ext cx="2074115" cy="561026"/>
            <a:chOff x="494839" y="3927129"/>
            <a:chExt cx="2074115" cy="561026"/>
          </a:xfrm>
        </p:grpSpPr>
        <p:sp>
          <p:nvSpPr>
            <p:cNvPr id="63" name="Freeform 62"/>
            <p:cNvSpPr/>
            <p:nvPr/>
          </p:nvSpPr>
          <p:spPr>
            <a:xfrm>
              <a:off x="731405" y="4032414"/>
              <a:ext cx="26647" cy="294799"/>
            </a:xfrm>
            <a:custGeom>
              <a:avLst/>
              <a:gdLst/>
              <a:ahLst/>
              <a:cxnLst/>
              <a:rect l="0" t="0" r="0" b="0"/>
              <a:pathLst>
                <a:path w="26647" h="294799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32448"/>
                  </a:lnTo>
                  <a:lnTo>
                    <a:pt x="13787" y="185083"/>
                  </a:lnTo>
                  <a:lnTo>
                    <a:pt x="18547" y="233434"/>
                  </a:lnTo>
                  <a:lnTo>
                    <a:pt x="2664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4839" y="3979772"/>
              <a:ext cx="410612" cy="73700"/>
            </a:xfrm>
            <a:custGeom>
              <a:avLst/>
              <a:gdLst/>
              <a:ahLst/>
              <a:cxnLst/>
              <a:rect l="0" t="0" r="0" b="0"/>
              <a:pathLst>
                <a:path w="410612" h="73700">
                  <a:moveTo>
                    <a:pt x="410611" y="0"/>
                  </a:moveTo>
                  <a:lnTo>
                    <a:pt x="361681" y="11452"/>
                  </a:lnTo>
                  <a:lnTo>
                    <a:pt x="313835" y="18211"/>
                  </a:lnTo>
                  <a:lnTo>
                    <a:pt x="250855" y="26084"/>
                  </a:lnTo>
                  <a:lnTo>
                    <a:pt x="196380" y="29955"/>
                  </a:lnTo>
                  <a:lnTo>
                    <a:pt x="137967" y="39669"/>
                  </a:lnTo>
                  <a:lnTo>
                    <a:pt x="75649" y="52853"/>
                  </a:lnTo>
                  <a:lnTo>
                    <a:pt x="15681" y="6904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5450" y="3937658"/>
              <a:ext cx="305328" cy="347995"/>
            </a:xfrm>
            <a:custGeom>
              <a:avLst/>
              <a:gdLst/>
              <a:ahLst/>
              <a:cxnLst/>
              <a:rect l="0" t="0" r="0" b="0"/>
              <a:pathLst>
                <a:path w="305328" h="347995">
                  <a:moveTo>
                    <a:pt x="0" y="0"/>
                  </a:moveTo>
                  <a:lnTo>
                    <a:pt x="0" y="54144"/>
                  </a:lnTo>
                  <a:lnTo>
                    <a:pt x="2340" y="81386"/>
                  </a:lnTo>
                  <a:lnTo>
                    <a:pt x="19786" y="140122"/>
                  </a:lnTo>
                  <a:lnTo>
                    <a:pt x="31209" y="190476"/>
                  </a:lnTo>
                  <a:lnTo>
                    <a:pt x="42003" y="242441"/>
                  </a:lnTo>
                  <a:lnTo>
                    <a:pt x="49490" y="291762"/>
                  </a:lnTo>
                  <a:lnTo>
                    <a:pt x="57609" y="344761"/>
                  </a:lnTo>
                  <a:lnTo>
                    <a:pt x="59463" y="347994"/>
                  </a:lnTo>
                  <a:lnTo>
                    <a:pt x="60699" y="345470"/>
                  </a:lnTo>
                  <a:lnTo>
                    <a:pt x="60903" y="331357"/>
                  </a:lnTo>
                  <a:lnTo>
                    <a:pt x="56780" y="303680"/>
                  </a:lnTo>
                  <a:lnTo>
                    <a:pt x="62098" y="246878"/>
                  </a:lnTo>
                  <a:lnTo>
                    <a:pt x="68443" y="211969"/>
                  </a:lnTo>
                  <a:lnTo>
                    <a:pt x="83321" y="184988"/>
                  </a:lnTo>
                  <a:lnTo>
                    <a:pt x="91812" y="180647"/>
                  </a:lnTo>
                  <a:lnTo>
                    <a:pt x="113725" y="178943"/>
                  </a:lnTo>
                  <a:lnTo>
                    <a:pt x="123780" y="182466"/>
                  </a:lnTo>
                  <a:lnTo>
                    <a:pt x="141191" y="195740"/>
                  </a:lnTo>
                  <a:lnTo>
                    <a:pt x="158558" y="228533"/>
                  </a:lnTo>
                  <a:lnTo>
                    <a:pt x="178606" y="283862"/>
                  </a:lnTo>
                  <a:lnTo>
                    <a:pt x="183496" y="305145"/>
                  </a:lnTo>
                  <a:lnTo>
                    <a:pt x="181769" y="326303"/>
                  </a:lnTo>
                  <a:lnTo>
                    <a:pt x="179671" y="329839"/>
                  </a:lnTo>
                  <a:lnTo>
                    <a:pt x="177103" y="328687"/>
                  </a:lnTo>
                  <a:lnTo>
                    <a:pt x="174221" y="324410"/>
                  </a:lnTo>
                  <a:lnTo>
                    <a:pt x="174138" y="310298"/>
                  </a:lnTo>
                  <a:lnTo>
                    <a:pt x="179170" y="293498"/>
                  </a:lnTo>
                  <a:lnTo>
                    <a:pt x="208010" y="256484"/>
                  </a:lnTo>
                  <a:lnTo>
                    <a:pt x="263912" y="208516"/>
                  </a:lnTo>
                  <a:lnTo>
                    <a:pt x="289416" y="183965"/>
                  </a:lnTo>
                  <a:lnTo>
                    <a:pt x="293550" y="175286"/>
                  </a:lnTo>
                  <a:lnTo>
                    <a:pt x="295023" y="156283"/>
                  </a:lnTo>
                  <a:lnTo>
                    <a:pt x="291439" y="148642"/>
                  </a:lnTo>
                  <a:lnTo>
                    <a:pt x="278097" y="137033"/>
                  </a:lnTo>
                  <a:lnTo>
                    <a:pt x="269626" y="134639"/>
                  </a:lnTo>
                  <a:lnTo>
                    <a:pt x="240937" y="136859"/>
                  </a:lnTo>
                  <a:lnTo>
                    <a:pt x="220557" y="141934"/>
                  </a:lnTo>
                  <a:lnTo>
                    <a:pt x="202921" y="154329"/>
                  </a:lnTo>
                  <a:lnTo>
                    <a:pt x="172534" y="185293"/>
                  </a:lnTo>
                  <a:lnTo>
                    <a:pt x="164420" y="205965"/>
                  </a:lnTo>
                  <a:lnTo>
                    <a:pt x="162256" y="218028"/>
                  </a:lnTo>
                  <a:lnTo>
                    <a:pt x="166090" y="240791"/>
                  </a:lnTo>
                  <a:lnTo>
                    <a:pt x="170389" y="251774"/>
                  </a:lnTo>
                  <a:lnTo>
                    <a:pt x="184523" y="267097"/>
                  </a:lnTo>
                  <a:lnTo>
                    <a:pt x="233526" y="296479"/>
                  </a:lnTo>
                  <a:lnTo>
                    <a:pt x="269495" y="301535"/>
                  </a:lnTo>
                  <a:lnTo>
                    <a:pt x="305327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26217" y="4059172"/>
              <a:ext cx="140209" cy="428983"/>
            </a:xfrm>
            <a:custGeom>
              <a:avLst/>
              <a:gdLst/>
              <a:ahLst/>
              <a:cxnLst/>
              <a:rect l="0" t="0" r="0" b="0"/>
              <a:pathLst>
                <a:path w="140209" h="428983">
                  <a:moveTo>
                    <a:pt x="37244" y="131170"/>
                  </a:moveTo>
                  <a:lnTo>
                    <a:pt x="28910" y="168648"/>
                  </a:lnTo>
                  <a:lnTo>
                    <a:pt x="30485" y="206615"/>
                  </a:lnTo>
                  <a:lnTo>
                    <a:pt x="41498" y="261366"/>
                  </a:lnTo>
                  <a:lnTo>
                    <a:pt x="46533" y="324477"/>
                  </a:lnTo>
                  <a:lnTo>
                    <a:pt x="50647" y="380097"/>
                  </a:lnTo>
                  <a:lnTo>
                    <a:pt x="62378" y="425225"/>
                  </a:lnTo>
                  <a:lnTo>
                    <a:pt x="62189" y="428982"/>
                  </a:lnTo>
                  <a:lnTo>
                    <a:pt x="59723" y="427978"/>
                  </a:lnTo>
                  <a:lnTo>
                    <a:pt x="55739" y="423798"/>
                  </a:lnTo>
                  <a:lnTo>
                    <a:pt x="50133" y="389970"/>
                  </a:lnTo>
                  <a:lnTo>
                    <a:pt x="47069" y="334542"/>
                  </a:lnTo>
                  <a:lnTo>
                    <a:pt x="36412" y="278533"/>
                  </a:lnTo>
                  <a:lnTo>
                    <a:pt x="23041" y="216820"/>
                  </a:lnTo>
                  <a:lnTo>
                    <a:pt x="10305" y="156710"/>
                  </a:lnTo>
                  <a:lnTo>
                    <a:pt x="3457" y="102896"/>
                  </a:lnTo>
                  <a:lnTo>
                    <a:pt x="0" y="77659"/>
                  </a:lnTo>
                  <a:lnTo>
                    <a:pt x="5801" y="34076"/>
                  </a:lnTo>
                  <a:lnTo>
                    <a:pt x="15860" y="13538"/>
                  </a:lnTo>
                  <a:lnTo>
                    <a:pt x="24158" y="7125"/>
                  </a:lnTo>
                  <a:lnTo>
                    <a:pt x="45856" y="0"/>
                  </a:lnTo>
                  <a:lnTo>
                    <a:pt x="57023" y="1609"/>
                  </a:lnTo>
                  <a:lnTo>
                    <a:pt x="78790" y="12756"/>
                  </a:lnTo>
                  <a:lnTo>
                    <a:pt x="105186" y="38762"/>
                  </a:lnTo>
                  <a:lnTo>
                    <a:pt x="130780" y="89365"/>
                  </a:lnTo>
                  <a:lnTo>
                    <a:pt x="139048" y="123852"/>
                  </a:lnTo>
                  <a:lnTo>
                    <a:pt x="140208" y="136820"/>
                  </a:lnTo>
                  <a:lnTo>
                    <a:pt x="135258" y="157468"/>
                  </a:lnTo>
                  <a:lnTo>
                    <a:pt x="130663" y="166249"/>
                  </a:lnTo>
                  <a:lnTo>
                    <a:pt x="116198" y="179126"/>
                  </a:lnTo>
                  <a:lnTo>
                    <a:pt x="72727" y="196924"/>
                  </a:lnTo>
                  <a:lnTo>
                    <a:pt x="32809" y="196926"/>
                  </a:lnTo>
                  <a:lnTo>
                    <a:pt x="23759" y="193724"/>
                  </a:lnTo>
                  <a:lnTo>
                    <a:pt x="17725" y="189251"/>
                  </a:lnTo>
                  <a:lnTo>
                    <a:pt x="5658" y="173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10860" y="4064000"/>
              <a:ext cx="105286" cy="202285"/>
            </a:xfrm>
            <a:custGeom>
              <a:avLst/>
              <a:gdLst/>
              <a:ahLst/>
              <a:cxnLst/>
              <a:rect l="0" t="0" r="0" b="0"/>
              <a:pathLst>
                <a:path w="105286" h="202285">
                  <a:moveTo>
                    <a:pt x="0" y="42114"/>
                  </a:moveTo>
                  <a:lnTo>
                    <a:pt x="3119" y="91044"/>
                  </a:lnTo>
                  <a:lnTo>
                    <a:pt x="14654" y="150175"/>
                  </a:lnTo>
                  <a:lnTo>
                    <a:pt x="31924" y="199896"/>
                  </a:lnTo>
                  <a:lnTo>
                    <a:pt x="30641" y="202284"/>
                  </a:lnTo>
                  <a:lnTo>
                    <a:pt x="27446" y="201536"/>
                  </a:lnTo>
                  <a:lnTo>
                    <a:pt x="20777" y="188228"/>
                  </a:lnTo>
                  <a:lnTo>
                    <a:pt x="4642" y="135531"/>
                  </a:lnTo>
                  <a:lnTo>
                    <a:pt x="917" y="83270"/>
                  </a:lnTo>
                  <a:lnTo>
                    <a:pt x="611" y="69551"/>
                  </a:lnTo>
                  <a:lnTo>
                    <a:pt x="3917" y="59235"/>
                  </a:lnTo>
                  <a:lnTo>
                    <a:pt x="9630" y="51189"/>
                  </a:lnTo>
                  <a:lnTo>
                    <a:pt x="47845" y="185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28640" y="4074528"/>
              <a:ext cx="188109" cy="166098"/>
            </a:xfrm>
            <a:custGeom>
              <a:avLst/>
              <a:gdLst/>
              <a:ahLst/>
              <a:cxnLst/>
              <a:rect l="0" t="0" r="0" b="0"/>
              <a:pathLst>
                <a:path w="188109" h="166098">
                  <a:moveTo>
                    <a:pt x="113847" y="10529"/>
                  </a:moveTo>
                  <a:lnTo>
                    <a:pt x="55230" y="16118"/>
                  </a:lnTo>
                  <a:lnTo>
                    <a:pt x="20440" y="30772"/>
                  </a:lnTo>
                  <a:lnTo>
                    <a:pt x="12971" y="39232"/>
                  </a:lnTo>
                  <a:lnTo>
                    <a:pt x="4672" y="61110"/>
                  </a:lnTo>
                  <a:lnTo>
                    <a:pt x="0" y="99735"/>
                  </a:lnTo>
                  <a:lnTo>
                    <a:pt x="5147" y="120756"/>
                  </a:lnTo>
                  <a:lnTo>
                    <a:pt x="9794" y="129637"/>
                  </a:lnTo>
                  <a:lnTo>
                    <a:pt x="24317" y="142624"/>
                  </a:lnTo>
                  <a:lnTo>
                    <a:pt x="62237" y="160494"/>
                  </a:lnTo>
                  <a:lnTo>
                    <a:pt x="98685" y="166097"/>
                  </a:lnTo>
                  <a:lnTo>
                    <a:pt x="133531" y="162168"/>
                  </a:lnTo>
                  <a:lnTo>
                    <a:pt x="152231" y="153573"/>
                  </a:lnTo>
                  <a:lnTo>
                    <a:pt x="168341" y="140784"/>
                  </a:lnTo>
                  <a:lnTo>
                    <a:pt x="183300" y="123402"/>
                  </a:lnTo>
                  <a:lnTo>
                    <a:pt x="187055" y="112684"/>
                  </a:lnTo>
                  <a:lnTo>
                    <a:pt x="188108" y="88296"/>
                  </a:lnTo>
                  <a:lnTo>
                    <a:pt x="181557" y="68099"/>
                  </a:lnTo>
                  <a:lnTo>
                    <a:pt x="151662" y="22659"/>
                  </a:lnTo>
                  <a:lnTo>
                    <a:pt x="1243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44511" y="3940603"/>
              <a:ext cx="148551" cy="355159"/>
            </a:xfrm>
            <a:custGeom>
              <a:avLst/>
              <a:gdLst/>
              <a:ahLst/>
              <a:cxnLst/>
              <a:rect l="0" t="0" r="0" b="0"/>
              <a:pathLst>
                <a:path w="148551" h="355159">
                  <a:moveTo>
                    <a:pt x="119074" y="249739"/>
                  </a:moveTo>
                  <a:lnTo>
                    <a:pt x="98831" y="205776"/>
                  </a:lnTo>
                  <a:lnTo>
                    <a:pt x="90371" y="199373"/>
                  </a:lnTo>
                  <a:lnTo>
                    <a:pt x="68492" y="192259"/>
                  </a:lnTo>
                  <a:lnTo>
                    <a:pt x="58447" y="192702"/>
                  </a:lnTo>
                  <a:lnTo>
                    <a:pt x="41046" y="199433"/>
                  </a:lnTo>
                  <a:lnTo>
                    <a:pt x="18096" y="221965"/>
                  </a:lnTo>
                  <a:lnTo>
                    <a:pt x="2067" y="256457"/>
                  </a:lnTo>
                  <a:lnTo>
                    <a:pt x="0" y="279631"/>
                  </a:lnTo>
                  <a:lnTo>
                    <a:pt x="4151" y="301629"/>
                  </a:lnTo>
                  <a:lnTo>
                    <a:pt x="19642" y="332574"/>
                  </a:lnTo>
                  <a:lnTo>
                    <a:pt x="32378" y="349335"/>
                  </a:lnTo>
                  <a:lnTo>
                    <a:pt x="40220" y="353571"/>
                  </a:lnTo>
                  <a:lnTo>
                    <a:pt x="58291" y="355158"/>
                  </a:lnTo>
                  <a:lnTo>
                    <a:pt x="88196" y="343885"/>
                  </a:lnTo>
                  <a:lnTo>
                    <a:pt x="102621" y="329016"/>
                  </a:lnTo>
                  <a:lnTo>
                    <a:pt x="125313" y="279502"/>
                  </a:lnTo>
                  <a:lnTo>
                    <a:pt x="139977" y="227629"/>
                  </a:lnTo>
                  <a:lnTo>
                    <a:pt x="148550" y="172322"/>
                  </a:lnTo>
                  <a:lnTo>
                    <a:pt x="141837" y="116336"/>
                  </a:lnTo>
                  <a:lnTo>
                    <a:pt x="129246" y="63337"/>
                  </a:lnTo>
                  <a:lnTo>
                    <a:pt x="115494" y="13137"/>
                  </a:lnTo>
                  <a:lnTo>
                    <a:pt x="109669" y="5437"/>
                  </a:lnTo>
                  <a:lnTo>
                    <a:pt x="102275" y="1473"/>
                  </a:lnTo>
                  <a:lnTo>
                    <a:pt x="93837" y="0"/>
                  </a:lnTo>
                  <a:lnTo>
                    <a:pt x="88211" y="3698"/>
                  </a:lnTo>
                  <a:lnTo>
                    <a:pt x="84461" y="10842"/>
                  </a:lnTo>
                  <a:lnTo>
                    <a:pt x="78442" y="61519"/>
                  </a:lnTo>
                  <a:lnTo>
                    <a:pt x="85658" y="119449"/>
                  </a:lnTo>
                  <a:lnTo>
                    <a:pt x="98349" y="172833"/>
                  </a:lnTo>
                  <a:lnTo>
                    <a:pt x="119103" y="232689"/>
                  </a:lnTo>
                  <a:lnTo>
                    <a:pt x="129603" y="249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47813" y="4095585"/>
              <a:ext cx="102444" cy="168502"/>
            </a:xfrm>
            <a:custGeom>
              <a:avLst/>
              <a:gdLst/>
              <a:ahLst/>
              <a:cxnLst/>
              <a:rect l="0" t="0" r="0" b="0"/>
              <a:pathLst>
                <a:path w="102444" h="168502">
                  <a:moveTo>
                    <a:pt x="0" y="42114"/>
                  </a:moveTo>
                  <a:lnTo>
                    <a:pt x="0" y="100731"/>
                  </a:lnTo>
                  <a:lnTo>
                    <a:pt x="5589" y="135521"/>
                  </a:lnTo>
                  <a:lnTo>
                    <a:pt x="17692" y="154209"/>
                  </a:lnTo>
                  <a:lnTo>
                    <a:pt x="25833" y="162467"/>
                  </a:lnTo>
                  <a:lnTo>
                    <a:pt x="34769" y="166803"/>
                  </a:lnTo>
                  <a:lnTo>
                    <a:pt x="54058" y="168501"/>
                  </a:lnTo>
                  <a:lnTo>
                    <a:pt x="62945" y="164977"/>
                  </a:lnTo>
                  <a:lnTo>
                    <a:pt x="79058" y="151702"/>
                  </a:lnTo>
                  <a:lnTo>
                    <a:pt x="95694" y="124498"/>
                  </a:lnTo>
                  <a:lnTo>
                    <a:pt x="102443" y="88621"/>
                  </a:lnTo>
                  <a:lnTo>
                    <a:pt x="96578" y="2695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07197" y="4095585"/>
              <a:ext cx="103829" cy="178986"/>
            </a:xfrm>
            <a:custGeom>
              <a:avLst/>
              <a:gdLst/>
              <a:ahLst/>
              <a:cxnLst/>
              <a:rect l="0" t="0" r="0" b="0"/>
              <a:pathLst>
                <a:path w="103829" h="178986">
                  <a:moveTo>
                    <a:pt x="82771" y="0"/>
                  </a:moveTo>
                  <a:lnTo>
                    <a:pt x="60414" y="0"/>
                  </a:lnTo>
                  <a:lnTo>
                    <a:pt x="29744" y="11179"/>
                  </a:lnTo>
                  <a:lnTo>
                    <a:pt x="15140" y="26025"/>
                  </a:lnTo>
                  <a:lnTo>
                    <a:pt x="5920" y="45492"/>
                  </a:lnTo>
                  <a:lnTo>
                    <a:pt x="0" y="96117"/>
                  </a:lnTo>
                  <a:lnTo>
                    <a:pt x="1531" y="121097"/>
                  </a:lnTo>
                  <a:lnTo>
                    <a:pt x="10010" y="139999"/>
                  </a:lnTo>
                  <a:lnTo>
                    <a:pt x="33526" y="163794"/>
                  </a:lnTo>
                  <a:lnTo>
                    <a:pt x="55815" y="172233"/>
                  </a:lnTo>
                  <a:lnTo>
                    <a:pt x="1038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00193" y="3927129"/>
              <a:ext cx="26647" cy="284271"/>
            </a:xfrm>
            <a:custGeom>
              <a:avLst/>
              <a:gdLst/>
              <a:ahLst/>
              <a:cxnLst/>
              <a:rect l="0" t="0" r="0" b="0"/>
              <a:pathLst>
                <a:path w="26647" h="284271">
                  <a:moveTo>
                    <a:pt x="5589" y="0"/>
                  </a:moveTo>
                  <a:lnTo>
                    <a:pt x="0" y="62093"/>
                  </a:lnTo>
                  <a:lnTo>
                    <a:pt x="3272" y="120713"/>
                  </a:lnTo>
                  <a:lnTo>
                    <a:pt x="8251" y="181686"/>
                  </a:lnTo>
                  <a:lnTo>
                    <a:pt x="20153" y="244119"/>
                  </a:lnTo>
                  <a:lnTo>
                    <a:pt x="2664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63668" y="406400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859812" y="3827000"/>
            <a:ext cx="3046676" cy="432979"/>
            <a:chOff x="2859812" y="3827000"/>
            <a:chExt cx="3046676" cy="432979"/>
          </a:xfrm>
        </p:grpSpPr>
        <p:sp>
          <p:nvSpPr>
            <p:cNvPr id="75" name="Freeform 74"/>
            <p:cNvSpPr/>
            <p:nvPr/>
          </p:nvSpPr>
          <p:spPr>
            <a:xfrm>
              <a:off x="2859812" y="4042943"/>
              <a:ext cx="167145" cy="217036"/>
            </a:xfrm>
            <a:custGeom>
              <a:avLst/>
              <a:gdLst/>
              <a:ahLst/>
              <a:cxnLst/>
              <a:rect l="0" t="0" r="0" b="0"/>
              <a:pathLst>
                <a:path w="167145" h="217036">
                  <a:moveTo>
                    <a:pt x="109224" y="31585"/>
                  </a:moveTo>
                  <a:lnTo>
                    <a:pt x="86867" y="31585"/>
                  </a:lnTo>
                  <a:lnTo>
                    <a:pt x="56196" y="42764"/>
                  </a:lnTo>
                  <a:lnTo>
                    <a:pt x="30471" y="66483"/>
                  </a:lnTo>
                  <a:lnTo>
                    <a:pt x="9223" y="105939"/>
                  </a:lnTo>
                  <a:lnTo>
                    <a:pt x="1218" y="126633"/>
                  </a:lnTo>
                  <a:lnTo>
                    <a:pt x="0" y="147528"/>
                  </a:lnTo>
                  <a:lnTo>
                    <a:pt x="4528" y="167343"/>
                  </a:lnTo>
                  <a:lnTo>
                    <a:pt x="26499" y="199128"/>
                  </a:lnTo>
                  <a:lnTo>
                    <a:pt x="33017" y="206451"/>
                  </a:lnTo>
                  <a:lnTo>
                    <a:pt x="52737" y="214588"/>
                  </a:lnTo>
                  <a:lnTo>
                    <a:pt x="75930" y="217035"/>
                  </a:lnTo>
                  <a:lnTo>
                    <a:pt x="130056" y="206063"/>
                  </a:lnTo>
                  <a:lnTo>
                    <a:pt x="148118" y="193359"/>
                  </a:lnTo>
                  <a:lnTo>
                    <a:pt x="156210" y="185058"/>
                  </a:lnTo>
                  <a:lnTo>
                    <a:pt x="165202" y="160237"/>
                  </a:lnTo>
                  <a:lnTo>
                    <a:pt x="167144" y="113378"/>
                  </a:lnTo>
                  <a:lnTo>
                    <a:pt x="161872" y="81976"/>
                  </a:lnTo>
                  <a:lnTo>
                    <a:pt x="151730" y="56321"/>
                  </a:lnTo>
                  <a:lnTo>
                    <a:pt x="98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59095" y="3906072"/>
              <a:ext cx="109983" cy="347442"/>
            </a:xfrm>
            <a:custGeom>
              <a:avLst/>
              <a:gdLst/>
              <a:ahLst/>
              <a:cxnLst/>
              <a:rect l="0" t="0" r="0" b="0"/>
              <a:pathLst>
                <a:path w="109983" h="347442">
                  <a:moveTo>
                    <a:pt x="36283" y="347441"/>
                  </a:moveTo>
                  <a:lnTo>
                    <a:pt x="41872" y="330673"/>
                  </a:lnTo>
                  <a:lnTo>
                    <a:pt x="37430" y="276755"/>
                  </a:lnTo>
                  <a:lnTo>
                    <a:pt x="25288" y="216018"/>
                  </a:lnTo>
                  <a:lnTo>
                    <a:pt x="11624" y="163943"/>
                  </a:lnTo>
                  <a:lnTo>
                    <a:pt x="0" y="108596"/>
                  </a:lnTo>
                  <a:lnTo>
                    <a:pt x="6543" y="52604"/>
                  </a:lnTo>
                  <a:lnTo>
                    <a:pt x="13706" y="26889"/>
                  </a:lnTo>
                  <a:lnTo>
                    <a:pt x="24689" y="7661"/>
                  </a:lnTo>
                  <a:lnTo>
                    <a:pt x="32063" y="2768"/>
                  </a:lnTo>
                  <a:lnTo>
                    <a:pt x="49615" y="450"/>
                  </a:lnTo>
                  <a:lnTo>
                    <a:pt x="1099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63792" y="408505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19766" y="4104723"/>
              <a:ext cx="186266" cy="143791"/>
            </a:xfrm>
            <a:custGeom>
              <a:avLst/>
              <a:gdLst/>
              <a:ahLst/>
              <a:cxnLst/>
              <a:rect l="0" t="0" r="0" b="0"/>
              <a:pathLst>
                <a:path w="186266" h="143791">
                  <a:moveTo>
                    <a:pt x="112565" y="54033"/>
                  </a:moveTo>
                  <a:lnTo>
                    <a:pt x="66784" y="6158"/>
                  </a:lnTo>
                  <a:lnTo>
                    <a:pt x="57478" y="1059"/>
                  </a:lnTo>
                  <a:lnTo>
                    <a:pt x="47765" y="0"/>
                  </a:lnTo>
                  <a:lnTo>
                    <a:pt x="27613" y="5062"/>
                  </a:lnTo>
                  <a:lnTo>
                    <a:pt x="13198" y="18230"/>
                  </a:lnTo>
                  <a:lnTo>
                    <a:pt x="7715" y="26655"/>
                  </a:lnTo>
                  <a:lnTo>
                    <a:pt x="0" y="66458"/>
                  </a:lnTo>
                  <a:lnTo>
                    <a:pt x="4435" y="92311"/>
                  </a:lnTo>
                  <a:lnTo>
                    <a:pt x="20085" y="123476"/>
                  </a:lnTo>
                  <a:lnTo>
                    <a:pt x="26345" y="131914"/>
                  </a:lnTo>
                  <a:lnTo>
                    <a:pt x="35198" y="137539"/>
                  </a:lnTo>
                  <a:lnTo>
                    <a:pt x="57513" y="143790"/>
                  </a:lnTo>
                  <a:lnTo>
                    <a:pt x="67675" y="143116"/>
                  </a:lnTo>
                  <a:lnTo>
                    <a:pt x="85205" y="136130"/>
                  </a:lnTo>
                  <a:lnTo>
                    <a:pt x="97675" y="122106"/>
                  </a:lnTo>
                  <a:lnTo>
                    <a:pt x="105947" y="103005"/>
                  </a:lnTo>
                  <a:lnTo>
                    <a:pt x="109624" y="78918"/>
                  </a:lnTo>
                  <a:lnTo>
                    <a:pt x="111774" y="74133"/>
                  </a:lnTo>
                  <a:lnTo>
                    <a:pt x="114378" y="74452"/>
                  </a:lnTo>
                  <a:lnTo>
                    <a:pt x="157481" y="123339"/>
                  </a:lnTo>
                  <a:lnTo>
                    <a:pt x="186265" y="138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27129" y="4056415"/>
              <a:ext cx="157929" cy="154985"/>
            </a:xfrm>
            <a:custGeom>
              <a:avLst/>
              <a:gdLst/>
              <a:ahLst/>
              <a:cxnLst/>
              <a:rect l="0" t="0" r="0" b="0"/>
              <a:pathLst>
                <a:path w="157929" h="154985">
                  <a:moveTo>
                    <a:pt x="0" y="49699"/>
                  </a:moveTo>
                  <a:lnTo>
                    <a:pt x="16789" y="111979"/>
                  </a:lnTo>
                  <a:lnTo>
                    <a:pt x="18623" y="144061"/>
                  </a:lnTo>
                  <a:lnTo>
                    <a:pt x="17094" y="144192"/>
                  </a:lnTo>
                  <a:lnTo>
                    <a:pt x="14905" y="140771"/>
                  </a:lnTo>
                  <a:lnTo>
                    <a:pt x="11105" y="80684"/>
                  </a:lnTo>
                  <a:lnTo>
                    <a:pt x="16232" y="30602"/>
                  </a:lnTo>
                  <a:lnTo>
                    <a:pt x="28271" y="11576"/>
                  </a:lnTo>
                  <a:lnTo>
                    <a:pt x="36395" y="3226"/>
                  </a:lnTo>
                  <a:lnTo>
                    <a:pt x="44151" y="0"/>
                  </a:lnTo>
                  <a:lnTo>
                    <a:pt x="51661" y="188"/>
                  </a:lnTo>
                  <a:lnTo>
                    <a:pt x="86114" y="17302"/>
                  </a:lnTo>
                  <a:lnTo>
                    <a:pt x="110783" y="42049"/>
                  </a:lnTo>
                  <a:lnTo>
                    <a:pt x="135746" y="92192"/>
                  </a:lnTo>
                  <a:lnTo>
                    <a:pt x="157928" y="154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31634" y="4053471"/>
              <a:ext cx="115505" cy="165736"/>
            </a:xfrm>
            <a:custGeom>
              <a:avLst/>
              <a:gdLst/>
              <a:ahLst/>
              <a:cxnLst/>
              <a:rect l="0" t="0" r="0" b="0"/>
              <a:pathLst>
                <a:path w="115505" h="165736">
                  <a:moveTo>
                    <a:pt x="6065" y="0"/>
                  </a:moveTo>
                  <a:lnTo>
                    <a:pt x="0" y="34792"/>
                  </a:lnTo>
                  <a:lnTo>
                    <a:pt x="7640" y="90538"/>
                  </a:lnTo>
                  <a:lnTo>
                    <a:pt x="20180" y="125092"/>
                  </a:lnTo>
                  <a:lnTo>
                    <a:pt x="45378" y="162620"/>
                  </a:lnTo>
                  <a:lnTo>
                    <a:pt x="53331" y="165735"/>
                  </a:lnTo>
                  <a:lnTo>
                    <a:pt x="62142" y="165473"/>
                  </a:lnTo>
                  <a:lnTo>
                    <a:pt x="71526" y="162958"/>
                  </a:lnTo>
                  <a:lnTo>
                    <a:pt x="78952" y="157771"/>
                  </a:lnTo>
                  <a:lnTo>
                    <a:pt x="90322" y="142650"/>
                  </a:lnTo>
                  <a:lnTo>
                    <a:pt x="114554" y="83811"/>
                  </a:lnTo>
                  <a:lnTo>
                    <a:pt x="115504" y="62986"/>
                  </a:lnTo>
                  <a:lnTo>
                    <a:pt x="11135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06155" y="4085057"/>
              <a:ext cx="10530" cy="62475"/>
            </a:xfrm>
            <a:custGeom>
              <a:avLst/>
              <a:gdLst/>
              <a:ahLst/>
              <a:cxnLst/>
              <a:rect l="0" t="0" r="0" b="0"/>
              <a:pathLst>
                <a:path w="10530" h="62475">
                  <a:moveTo>
                    <a:pt x="0" y="0"/>
                  </a:moveTo>
                  <a:lnTo>
                    <a:pt x="5589" y="58616"/>
                  </a:lnTo>
                  <a:lnTo>
                    <a:pt x="7236" y="62474"/>
                  </a:lnTo>
                  <a:lnTo>
                    <a:pt x="8333" y="60367"/>
                  </a:ln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48269" y="4059393"/>
              <a:ext cx="178985" cy="130950"/>
            </a:xfrm>
            <a:custGeom>
              <a:avLst/>
              <a:gdLst/>
              <a:ahLst/>
              <a:cxnLst/>
              <a:rect l="0" t="0" r="0" b="0"/>
              <a:pathLst>
                <a:path w="178985" h="130950">
                  <a:moveTo>
                    <a:pt x="0" y="4607"/>
                  </a:moveTo>
                  <a:lnTo>
                    <a:pt x="15641" y="22587"/>
                  </a:lnTo>
                  <a:lnTo>
                    <a:pt x="34844" y="68759"/>
                  </a:lnTo>
                  <a:lnTo>
                    <a:pt x="38437" y="71941"/>
                  </a:lnTo>
                  <a:lnTo>
                    <a:pt x="42002" y="70553"/>
                  </a:lnTo>
                  <a:lnTo>
                    <a:pt x="49083" y="59652"/>
                  </a:lnTo>
                  <a:lnTo>
                    <a:pt x="72263" y="14065"/>
                  </a:lnTo>
                  <a:lnTo>
                    <a:pt x="80931" y="7403"/>
                  </a:lnTo>
                  <a:lnTo>
                    <a:pt x="103040" y="0"/>
                  </a:lnTo>
                  <a:lnTo>
                    <a:pt x="113147" y="1535"/>
                  </a:lnTo>
                  <a:lnTo>
                    <a:pt x="130616" y="12600"/>
                  </a:lnTo>
                  <a:lnTo>
                    <a:pt x="143059" y="32336"/>
                  </a:lnTo>
                  <a:lnTo>
                    <a:pt x="164375" y="88327"/>
                  </a:lnTo>
                  <a:lnTo>
                    <a:pt x="178984" y="130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48311" y="3832373"/>
              <a:ext cx="196967" cy="379027"/>
            </a:xfrm>
            <a:custGeom>
              <a:avLst/>
              <a:gdLst/>
              <a:ahLst/>
              <a:cxnLst/>
              <a:rect l="0" t="0" r="0" b="0"/>
              <a:pathLst>
                <a:path w="196967" h="379027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8197" y="155045"/>
                  </a:lnTo>
                  <a:lnTo>
                    <a:pt x="37470" y="204776"/>
                  </a:lnTo>
                  <a:lnTo>
                    <a:pt x="44316" y="267744"/>
                  </a:lnTo>
                  <a:lnTo>
                    <a:pt x="58781" y="326763"/>
                  </a:lnTo>
                  <a:lnTo>
                    <a:pt x="61870" y="356781"/>
                  </a:lnTo>
                  <a:lnTo>
                    <a:pt x="66214" y="295794"/>
                  </a:lnTo>
                  <a:lnTo>
                    <a:pt x="82289" y="235051"/>
                  </a:lnTo>
                  <a:lnTo>
                    <a:pt x="93504" y="212091"/>
                  </a:lnTo>
                  <a:lnTo>
                    <a:pt x="109408" y="196428"/>
                  </a:lnTo>
                  <a:lnTo>
                    <a:pt x="118562" y="190613"/>
                  </a:lnTo>
                  <a:lnTo>
                    <a:pt x="138092" y="187273"/>
                  </a:lnTo>
                  <a:lnTo>
                    <a:pt x="148213" y="188019"/>
                  </a:lnTo>
                  <a:lnTo>
                    <a:pt x="165698" y="195088"/>
                  </a:lnTo>
                  <a:lnTo>
                    <a:pt x="173636" y="200249"/>
                  </a:lnTo>
                  <a:lnTo>
                    <a:pt x="185576" y="215341"/>
                  </a:lnTo>
                  <a:lnTo>
                    <a:pt x="193612" y="234917"/>
                  </a:lnTo>
                  <a:lnTo>
                    <a:pt x="196966" y="272246"/>
                  </a:lnTo>
                  <a:lnTo>
                    <a:pt x="185136" y="335097"/>
                  </a:lnTo>
                  <a:lnTo>
                    <a:pt x="179576" y="343891"/>
                  </a:lnTo>
                  <a:lnTo>
                    <a:pt x="164039" y="356781"/>
                  </a:lnTo>
                  <a:lnTo>
                    <a:pt x="126639" y="373419"/>
                  </a:lnTo>
                  <a:lnTo>
                    <a:pt x="9475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2996" y="4029961"/>
              <a:ext cx="110128" cy="170910"/>
            </a:xfrm>
            <a:custGeom>
              <a:avLst/>
              <a:gdLst/>
              <a:ahLst/>
              <a:cxnLst/>
              <a:rect l="0" t="0" r="0" b="0"/>
              <a:pathLst>
                <a:path w="110128" h="170910">
                  <a:moveTo>
                    <a:pt x="16942" y="34039"/>
                  </a:moveTo>
                  <a:lnTo>
                    <a:pt x="33709" y="45217"/>
                  </a:lnTo>
                  <a:lnTo>
                    <a:pt x="66493" y="52169"/>
                  </a:lnTo>
                  <a:lnTo>
                    <a:pt x="100254" y="48639"/>
                  </a:lnTo>
                  <a:lnTo>
                    <a:pt x="106408" y="42603"/>
                  </a:lnTo>
                  <a:lnTo>
                    <a:pt x="109341" y="33899"/>
                  </a:lnTo>
                  <a:lnTo>
                    <a:pt x="110127" y="23417"/>
                  </a:lnTo>
                  <a:lnTo>
                    <a:pt x="107141" y="15259"/>
                  </a:lnTo>
                  <a:lnTo>
                    <a:pt x="94465" y="3076"/>
                  </a:lnTo>
                  <a:lnTo>
                    <a:pt x="74013" y="0"/>
                  </a:lnTo>
                  <a:lnTo>
                    <a:pt x="51665" y="3703"/>
                  </a:lnTo>
                  <a:lnTo>
                    <a:pt x="25930" y="18941"/>
                  </a:lnTo>
                  <a:lnTo>
                    <a:pt x="10798" y="31618"/>
                  </a:lnTo>
                  <a:lnTo>
                    <a:pt x="2513" y="51290"/>
                  </a:lnTo>
                  <a:lnTo>
                    <a:pt x="0" y="74461"/>
                  </a:lnTo>
                  <a:lnTo>
                    <a:pt x="2783" y="96458"/>
                  </a:lnTo>
                  <a:lnTo>
                    <a:pt x="11039" y="114813"/>
                  </a:lnTo>
                  <a:lnTo>
                    <a:pt x="35402" y="145660"/>
                  </a:lnTo>
                  <a:lnTo>
                    <a:pt x="61406" y="161609"/>
                  </a:lnTo>
                  <a:lnTo>
                    <a:pt x="101169" y="170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37865" y="4015826"/>
              <a:ext cx="94757" cy="197647"/>
            </a:xfrm>
            <a:custGeom>
              <a:avLst/>
              <a:gdLst/>
              <a:ahLst/>
              <a:cxnLst/>
              <a:rect l="0" t="0" r="0" b="0"/>
              <a:pathLst>
                <a:path w="94757" h="197647">
                  <a:moveTo>
                    <a:pt x="0" y="69231"/>
                  </a:moveTo>
                  <a:lnTo>
                    <a:pt x="14654" y="127847"/>
                  </a:lnTo>
                  <a:lnTo>
                    <a:pt x="31666" y="184444"/>
                  </a:lnTo>
                  <a:lnTo>
                    <a:pt x="36301" y="197646"/>
                  </a:lnTo>
                  <a:lnTo>
                    <a:pt x="31163" y="178769"/>
                  </a:lnTo>
                  <a:lnTo>
                    <a:pt x="8119" y="117075"/>
                  </a:lnTo>
                  <a:lnTo>
                    <a:pt x="2405" y="75868"/>
                  </a:lnTo>
                  <a:lnTo>
                    <a:pt x="6302" y="39612"/>
                  </a:lnTo>
                  <a:lnTo>
                    <a:pt x="18009" y="20582"/>
                  </a:lnTo>
                  <a:lnTo>
                    <a:pt x="26044" y="12232"/>
                  </a:lnTo>
                  <a:lnTo>
                    <a:pt x="50570" y="2954"/>
                  </a:lnTo>
                  <a:lnTo>
                    <a:pt x="75118" y="0"/>
                  </a:lnTo>
                  <a:lnTo>
                    <a:pt x="81664" y="850"/>
                  </a:lnTo>
                  <a:lnTo>
                    <a:pt x="94756" y="6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72256" y="3972170"/>
              <a:ext cx="165734" cy="201118"/>
            </a:xfrm>
            <a:custGeom>
              <a:avLst/>
              <a:gdLst/>
              <a:ahLst/>
              <a:cxnLst/>
              <a:rect l="0" t="0" r="0" b="0"/>
              <a:pathLst>
                <a:path w="165734" h="201118">
                  <a:moveTo>
                    <a:pt x="102562" y="18130"/>
                  </a:moveTo>
                  <a:lnTo>
                    <a:pt x="91384" y="6952"/>
                  </a:lnTo>
                  <a:lnTo>
                    <a:pt x="73418" y="1464"/>
                  </a:lnTo>
                  <a:lnTo>
                    <a:pt x="62076" y="0"/>
                  </a:lnTo>
                  <a:lnTo>
                    <a:pt x="43234" y="4613"/>
                  </a:lnTo>
                  <a:lnTo>
                    <a:pt x="34934" y="9119"/>
                  </a:lnTo>
                  <a:lnTo>
                    <a:pt x="22592" y="23484"/>
                  </a:lnTo>
                  <a:lnTo>
                    <a:pt x="5137" y="66891"/>
                  </a:lnTo>
                  <a:lnTo>
                    <a:pt x="0" y="126591"/>
                  </a:lnTo>
                  <a:lnTo>
                    <a:pt x="7313" y="163350"/>
                  </a:lnTo>
                  <a:lnTo>
                    <a:pt x="17725" y="185618"/>
                  </a:lnTo>
                  <a:lnTo>
                    <a:pt x="26117" y="192959"/>
                  </a:lnTo>
                  <a:lnTo>
                    <a:pt x="47920" y="201117"/>
                  </a:lnTo>
                  <a:lnTo>
                    <a:pt x="57945" y="200953"/>
                  </a:lnTo>
                  <a:lnTo>
                    <a:pt x="75324" y="194531"/>
                  </a:lnTo>
                  <a:lnTo>
                    <a:pt x="90846" y="177639"/>
                  </a:lnTo>
                  <a:lnTo>
                    <a:pt x="118567" y="123623"/>
                  </a:lnTo>
                  <a:lnTo>
                    <a:pt x="126443" y="102451"/>
                  </a:lnTo>
                  <a:lnTo>
                    <a:pt x="127604" y="81342"/>
                  </a:lnTo>
                  <a:lnTo>
                    <a:pt x="126560" y="67281"/>
                  </a:lnTo>
                  <a:lnTo>
                    <a:pt x="127919" y="68445"/>
                  </a:lnTo>
                  <a:lnTo>
                    <a:pt x="129996" y="72730"/>
                  </a:lnTo>
                  <a:lnTo>
                    <a:pt x="135667" y="110890"/>
                  </a:lnTo>
                  <a:lnTo>
                    <a:pt x="165733" y="165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01160" y="3990873"/>
              <a:ext cx="105286" cy="147978"/>
            </a:xfrm>
            <a:custGeom>
              <a:avLst/>
              <a:gdLst/>
              <a:ahLst/>
              <a:cxnLst/>
              <a:rect l="0" t="0" r="0" b="0"/>
              <a:pathLst>
                <a:path w="105286" h="147978">
                  <a:moveTo>
                    <a:pt x="0" y="41541"/>
                  </a:moveTo>
                  <a:lnTo>
                    <a:pt x="0" y="95686"/>
                  </a:lnTo>
                  <a:lnTo>
                    <a:pt x="5590" y="145043"/>
                  </a:lnTo>
                  <a:lnTo>
                    <a:pt x="7236" y="147977"/>
                  </a:lnTo>
                  <a:lnTo>
                    <a:pt x="8334" y="145254"/>
                  </a:lnTo>
                  <a:lnTo>
                    <a:pt x="8383" y="129749"/>
                  </a:lnTo>
                  <a:lnTo>
                    <a:pt x="5122" y="81669"/>
                  </a:lnTo>
                  <a:lnTo>
                    <a:pt x="15050" y="27111"/>
                  </a:lnTo>
                  <a:lnTo>
                    <a:pt x="20562" y="16713"/>
                  </a:lnTo>
                  <a:lnTo>
                    <a:pt x="36045" y="2041"/>
                  </a:lnTo>
                  <a:lnTo>
                    <a:pt x="43917" y="0"/>
                  </a:lnTo>
                  <a:lnTo>
                    <a:pt x="51505" y="979"/>
                  </a:lnTo>
                  <a:lnTo>
                    <a:pt x="58903" y="3971"/>
                  </a:lnTo>
                  <a:lnTo>
                    <a:pt x="70243" y="16654"/>
                  </a:lnTo>
                  <a:lnTo>
                    <a:pt x="94453" y="73714"/>
                  </a:lnTo>
                  <a:lnTo>
                    <a:pt x="102076" y="104887"/>
                  </a:lnTo>
                  <a:lnTo>
                    <a:pt x="105285" y="136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66589" y="3827000"/>
              <a:ext cx="139899" cy="346565"/>
            </a:xfrm>
            <a:custGeom>
              <a:avLst/>
              <a:gdLst/>
              <a:ahLst/>
              <a:cxnLst/>
              <a:rect l="0" t="0" r="0" b="0"/>
              <a:pathLst>
                <a:path w="139899" h="346565">
                  <a:moveTo>
                    <a:pt x="87255" y="226471"/>
                  </a:moveTo>
                  <a:lnTo>
                    <a:pt x="76077" y="209703"/>
                  </a:lnTo>
                  <a:lnTo>
                    <a:pt x="68105" y="204764"/>
                  </a:lnTo>
                  <a:lnTo>
                    <a:pt x="46768" y="199276"/>
                  </a:lnTo>
                  <a:lnTo>
                    <a:pt x="36868" y="200153"/>
                  </a:lnTo>
                  <a:lnTo>
                    <a:pt x="19627" y="207365"/>
                  </a:lnTo>
                  <a:lnTo>
                    <a:pt x="7286" y="224608"/>
                  </a:lnTo>
                  <a:lnTo>
                    <a:pt x="2356" y="235758"/>
                  </a:lnTo>
                  <a:lnTo>
                    <a:pt x="0" y="257505"/>
                  </a:lnTo>
                  <a:lnTo>
                    <a:pt x="8018" y="300062"/>
                  </a:lnTo>
                  <a:lnTo>
                    <a:pt x="23094" y="331724"/>
                  </a:lnTo>
                  <a:lnTo>
                    <a:pt x="31613" y="338753"/>
                  </a:lnTo>
                  <a:lnTo>
                    <a:pt x="53556" y="346564"/>
                  </a:lnTo>
                  <a:lnTo>
                    <a:pt x="63619" y="346308"/>
                  </a:lnTo>
                  <a:lnTo>
                    <a:pt x="81040" y="339783"/>
                  </a:lnTo>
                  <a:lnTo>
                    <a:pt x="93461" y="325965"/>
                  </a:lnTo>
                  <a:lnTo>
                    <a:pt x="120827" y="276011"/>
                  </a:lnTo>
                  <a:lnTo>
                    <a:pt x="127682" y="213943"/>
                  </a:lnTo>
                  <a:lnTo>
                    <a:pt x="129036" y="150947"/>
                  </a:lnTo>
                  <a:lnTo>
                    <a:pt x="120898" y="94613"/>
                  </a:lnTo>
                  <a:lnTo>
                    <a:pt x="104611" y="37618"/>
                  </a:lnTo>
                  <a:lnTo>
                    <a:pt x="94218" y="5568"/>
                  </a:lnTo>
                  <a:lnTo>
                    <a:pt x="89557" y="824"/>
                  </a:lnTo>
                  <a:lnTo>
                    <a:pt x="84111" y="0"/>
                  </a:lnTo>
                  <a:lnTo>
                    <a:pt x="78140" y="1791"/>
                  </a:lnTo>
                  <a:lnTo>
                    <a:pt x="74159" y="8834"/>
                  </a:lnTo>
                  <a:lnTo>
                    <a:pt x="69737" y="32257"/>
                  </a:lnTo>
                  <a:lnTo>
                    <a:pt x="75303" y="86549"/>
                  </a:lnTo>
                  <a:lnTo>
                    <a:pt x="87668" y="142334"/>
                  </a:lnTo>
                  <a:lnTo>
                    <a:pt x="101374" y="198413"/>
                  </a:lnTo>
                  <a:lnTo>
                    <a:pt x="121971" y="257135"/>
                  </a:lnTo>
                  <a:lnTo>
                    <a:pt x="131930" y="278704"/>
                  </a:lnTo>
                  <a:lnTo>
                    <a:pt x="139898" y="321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190756" y="3748145"/>
            <a:ext cx="652768" cy="357970"/>
            <a:chOff x="6190756" y="3748145"/>
            <a:chExt cx="652768" cy="357970"/>
          </a:xfrm>
        </p:grpSpPr>
        <p:sp>
          <p:nvSpPr>
            <p:cNvPr id="90" name="Freeform 89"/>
            <p:cNvSpPr/>
            <p:nvPr/>
          </p:nvSpPr>
          <p:spPr>
            <a:xfrm>
              <a:off x="6214659" y="3748145"/>
              <a:ext cx="102440" cy="347441"/>
            </a:xfrm>
            <a:custGeom>
              <a:avLst/>
              <a:gdLst/>
              <a:ahLst/>
              <a:cxnLst/>
              <a:rect l="0" t="0" r="0" b="0"/>
              <a:pathLst>
                <a:path w="102440" h="347441">
                  <a:moveTo>
                    <a:pt x="81382" y="347440"/>
                  </a:moveTo>
                  <a:lnTo>
                    <a:pt x="63424" y="293565"/>
                  </a:lnTo>
                  <a:lnTo>
                    <a:pt x="42742" y="231519"/>
                  </a:lnTo>
                  <a:lnTo>
                    <a:pt x="14482" y="168446"/>
                  </a:lnTo>
                  <a:lnTo>
                    <a:pt x="2808" y="135697"/>
                  </a:lnTo>
                  <a:lnTo>
                    <a:pt x="0" y="98048"/>
                  </a:lnTo>
                  <a:lnTo>
                    <a:pt x="12029" y="42547"/>
                  </a:lnTo>
                  <a:lnTo>
                    <a:pt x="24822" y="24369"/>
                  </a:lnTo>
                  <a:lnTo>
                    <a:pt x="33147" y="16246"/>
                  </a:lnTo>
                  <a:lnTo>
                    <a:pt x="54875" y="7221"/>
                  </a:lnTo>
                  <a:lnTo>
                    <a:pt x="1024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90756" y="396924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7940" y="0"/>
                  </a:lnTo>
                  <a:lnTo>
                    <a:pt x="252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36204" y="3969243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43440" y="390607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17140" y="3916601"/>
              <a:ext cx="105286" cy="175580"/>
            </a:xfrm>
            <a:custGeom>
              <a:avLst/>
              <a:gdLst/>
              <a:ahLst/>
              <a:cxnLst/>
              <a:rect l="0" t="0" r="0" b="0"/>
              <a:pathLst>
                <a:path w="105286" h="175580">
                  <a:moveTo>
                    <a:pt x="0" y="52642"/>
                  </a:moveTo>
                  <a:lnTo>
                    <a:pt x="19128" y="105347"/>
                  </a:lnTo>
                  <a:lnTo>
                    <a:pt x="55135" y="166059"/>
                  </a:lnTo>
                  <a:lnTo>
                    <a:pt x="61323" y="173877"/>
                  </a:lnTo>
                  <a:lnTo>
                    <a:pt x="67788" y="175579"/>
                  </a:lnTo>
                  <a:lnTo>
                    <a:pt x="74438" y="173205"/>
                  </a:lnTo>
                  <a:lnTo>
                    <a:pt x="81210" y="168112"/>
                  </a:lnTo>
                  <a:lnTo>
                    <a:pt x="88735" y="146856"/>
                  </a:lnTo>
                  <a:lnTo>
                    <a:pt x="93566" y="91140"/>
                  </a:lnTo>
                  <a:lnTo>
                    <a:pt x="101757" y="374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73509" y="3923943"/>
              <a:ext cx="170015" cy="179295"/>
            </a:xfrm>
            <a:custGeom>
              <a:avLst/>
              <a:gdLst/>
              <a:ahLst/>
              <a:cxnLst/>
              <a:rect l="0" t="0" r="0" b="0"/>
              <a:pathLst>
                <a:path w="170015" h="179295">
                  <a:moveTo>
                    <a:pt x="12086" y="87414"/>
                  </a:moveTo>
                  <a:lnTo>
                    <a:pt x="23265" y="98593"/>
                  </a:lnTo>
                  <a:lnTo>
                    <a:pt x="30067" y="100716"/>
                  </a:lnTo>
                  <a:lnTo>
                    <a:pt x="81829" y="98539"/>
                  </a:lnTo>
                  <a:lnTo>
                    <a:pt x="101965" y="91969"/>
                  </a:lnTo>
                  <a:lnTo>
                    <a:pt x="133956" y="68687"/>
                  </a:lnTo>
                  <a:lnTo>
                    <a:pt x="137786" y="60891"/>
                  </a:lnTo>
                  <a:lnTo>
                    <a:pt x="138924" y="42871"/>
                  </a:lnTo>
                  <a:lnTo>
                    <a:pt x="132409" y="26283"/>
                  </a:lnTo>
                  <a:lnTo>
                    <a:pt x="127396" y="18584"/>
                  </a:lnTo>
                  <a:lnTo>
                    <a:pt x="112468" y="6910"/>
                  </a:lnTo>
                  <a:lnTo>
                    <a:pt x="103575" y="2159"/>
                  </a:lnTo>
                  <a:lnTo>
                    <a:pt x="84333" y="0"/>
                  </a:lnTo>
                  <a:lnTo>
                    <a:pt x="64084" y="4110"/>
                  </a:lnTo>
                  <a:lnTo>
                    <a:pt x="43385" y="13735"/>
                  </a:lnTo>
                  <a:lnTo>
                    <a:pt x="28726" y="28932"/>
                  </a:lnTo>
                  <a:lnTo>
                    <a:pt x="4195" y="67283"/>
                  </a:lnTo>
                  <a:lnTo>
                    <a:pt x="0" y="87826"/>
                  </a:lnTo>
                  <a:lnTo>
                    <a:pt x="3205" y="108654"/>
                  </a:lnTo>
                  <a:lnTo>
                    <a:pt x="12429" y="129609"/>
                  </a:lnTo>
                  <a:lnTo>
                    <a:pt x="36365" y="155549"/>
                  </a:lnTo>
                  <a:lnTo>
                    <a:pt x="65684" y="172463"/>
                  </a:lnTo>
                  <a:lnTo>
                    <a:pt x="102187" y="179294"/>
                  </a:lnTo>
                  <a:lnTo>
                    <a:pt x="152634" y="173459"/>
                  </a:lnTo>
                  <a:lnTo>
                    <a:pt x="170014" y="171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190964" y="3674445"/>
            <a:ext cx="2653182" cy="562519"/>
            <a:chOff x="7190964" y="3674445"/>
            <a:chExt cx="2653182" cy="562519"/>
          </a:xfrm>
        </p:grpSpPr>
        <p:sp>
          <p:nvSpPr>
            <p:cNvPr id="97" name="Freeform 96"/>
            <p:cNvSpPr/>
            <p:nvPr/>
          </p:nvSpPr>
          <p:spPr>
            <a:xfrm>
              <a:off x="7190964" y="393765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6788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12021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92825" y="3916601"/>
              <a:ext cx="108799" cy="157928"/>
            </a:xfrm>
            <a:custGeom>
              <a:avLst/>
              <a:gdLst/>
              <a:ahLst/>
              <a:cxnLst/>
              <a:rect l="0" t="0" r="0" b="0"/>
              <a:pathLst>
                <a:path w="108799" h="157928">
                  <a:moveTo>
                    <a:pt x="98180" y="0"/>
                  </a:moveTo>
                  <a:lnTo>
                    <a:pt x="45475" y="19128"/>
                  </a:lnTo>
                  <a:lnTo>
                    <a:pt x="1797" y="44214"/>
                  </a:lnTo>
                  <a:lnTo>
                    <a:pt x="0" y="48193"/>
                  </a:lnTo>
                  <a:lnTo>
                    <a:pt x="3481" y="52016"/>
                  </a:lnTo>
                  <a:lnTo>
                    <a:pt x="65328" y="76764"/>
                  </a:lnTo>
                  <a:lnTo>
                    <a:pt x="102869" y="102381"/>
                  </a:lnTo>
                  <a:lnTo>
                    <a:pt x="107155" y="110367"/>
                  </a:lnTo>
                  <a:lnTo>
                    <a:pt x="108798" y="128601"/>
                  </a:lnTo>
                  <a:lnTo>
                    <a:pt x="105259" y="136036"/>
                  </a:lnTo>
                  <a:lnTo>
                    <a:pt x="91967" y="147418"/>
                  </a:lnTo>
                  <a:lnTo>
                    <a:pt x="74362" y="153257"/>
                  </a:lnTo>
                  <a:lnTo>
                    <a:pt x="4553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88220" y="3891401"/>
              <a:ext cx="134454" cy="204185"/>
            </a:xfrm>
            <a:custGeom>
              <a:avLst/>
              <a:gdLst/>
              <a:ahLst/>
              <a:cxnLst/>
              <a:rect l="0" t="0" r="0" b="0"/>
              <a:pathLst>
                <a:path w="134454" h="204185">
                  <a:moveTo>
                    <a:pt x="18640" y="77842"/>
                  </a:moveTo>
                  <a:lnTo>
                    <a:pt x="13051" y="94610"/>
                  </a:lnTo>
                  <a:lnTo>
                    <a:pt x="13426" y="112201"/>
                  </a:lnTo>
                  <a:lnTo>
                    <a:pt x="17610" y="157679"/>
                  </a:lnTo>
                  <a:lnTo>
                    <a:pt x="16784" y="161482"/>
                  </a:lnTo>
                  <a:lnTo>
                    <a:pt x="15063" y="159339"/>
                  </a:lnTo>
                  <a:lnTo>
                    <a:pt x="1792" y="109804"/>
                  </a:lnTo>
                  <a:lnTo>
                    <a:pt x="0" y="71065"/>
                  </a:lnTo>
                  <a:lnTo>
                    <a:pt x="7528" y="36840"/>
                  </a:lnTo>
                  <a:lnTo>
                    <a:pt x="17991" y="15165"/>
                  </a:lnTo>
                  <a:lnTo>
                    <a:pt x="26395" y="7981"/>
                  </a:lnTo>
                  <a:lnTo>
                    <a:pt x="48213" y="0"/>
                  </a:lnTo>
                  <a:lnTo>
                    <a:pt x="58242" y="1381"/>
                  </a:lnTo>
                  <a:lnTo>
                    <a:pt x="75626" y="12274"/>
                  </a:lnTo>
                  <a:lnTo>
                    <a:pt x="111116" y="68027"/>
                  </a:lnTo>
                  <a:lnTo>
                    <a:pt x="125719" y="104700"/>
                  </a:lnTo>
                  <a:lnTo>
                    <a:pt x="132728" y="157843"/>
                  </a:lnTo>
                  <a:lnTo>
                    <a:pt x="134453" y="204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53112" y="3900089"/>
              <a:ext cx="106887" cy="163912"/>
            </a:xfrm>
            <a:custGeom>
              <a:avLst/>
              <a:gdLst/>
              <a:ahLst/>
              <a:cxnLst/>
              <a:rect l="0" t="0" r="0" b="0"/>
              <a:pathLst>
                <a:path w="106887" h="163912">
                  <a:moveTo>
                    <a:pt x="43261" y="100740"/>
                  </a:moveTo>
                  <a:lnTo>
                    <a:pt x="61242" y="85099"/>
                  </a:lnTo>
                  <a:lnTo>
                    <a:pt x="101824" y="60306"/>
                  </a:lnTo>
                  <a:lnTo>
                    <a:pt x="105700" y="52727"/>
                  </a:lnTo>
                  <a:lnTo>
                    <a:pt x="106886" y="34947"/>
                  </a:lnTo>
                  <a:lnTo>
                    <a:pt x="100395" y="18466"/>
                  </a:lnTo>
                  <a:lnTo>
                    <a:pt x="95388" y="10796"/>
                  </a:lnTo>
                  <a:lnTo>
                    <a:pt x="87371" y="5682"/>
                  </a:lnTo>
                  <a:lnTo>
                    <a:pt x="65985" y="0"/>
                  </a:lnTo>
                  <a:lnTo>
                    <a:pt x="56071" y="825"/>
                  </a:lnTo>
                  <a:lnTo>
                    <a:pt x="38815" y="7980"/>
                  </a:lnTo>
                  <a:lnTo>
                    <a:pt x="26467" y="22078"/>
                  </a:lnTo>
                  <a:lnTo>
                    <a:pt x="322" y="63822"/>
                  </a:lnTo>
                  <a:lnTo>
                    <a:pt x="0" y="87061"/>
                  </a:lnTo>
                  <a:lnTo>
                    <a:pt x="6876" y="106749"/>
                  </a:lnTo>
                  <a:lnTo>
                    <a:pt x="18901" y="123297"/>
                  </a:lnTo>
                  <a:lnTo>
                    <a:pt x="45402" y="144598"/>
                  </a:lnTo>
                  <a:lnTo>
                    <a:pt x="79559" y="159749"/>
                  </a:lnTo>
                  <a:lnTo>
                    <a:pt x="95903" y="163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63096" y="3934998"/>
              <a:ext cx="153639" cy="301966"/>
            </a:xfrm>
            <a:custGeom>
              <a:avLst/>
              <a:gdLst/>
              <a:ahLst/>
              <a:cxnLst/>
              <a:rect l="0" t="0" r="0" b="0"/>
              <a:pathLst>
                <a:path w="153639" h="301966">
                  <a:moveTo>
                    <a:pt x="107018" y="107945"/>
                  </a:moveTo>
                  <a:lnTo>
                    <a:pt x="118196" y="96766"/>
                  </a:lnTo>
                  <a:lnTo>
                    <a:pt x="130737" y="67458"/>
                  </a:lnTo>
                  <a:lnTo>
                    <a:pt x="128869" y="45497"/>
                  </a:lnTo>
                  <a:lnTo>
                    <a:pt x="125094" y="34727"/>
                  </a:lnTo>
                  <a:lnTo>
                    <a:pt x="111543" y="19642"/>
                  </a:lnTo>
                  <a:lnTo>
                    <a:pt x="74246" y="425"/>
                  </a:lnTo>
                  <a:lnTo>
                    <a:pt x="64114" y="0"/>
                  </a:lnTo>
                  <a:lnTo>
                    <a:pt x="43496" y="5767"/>
                  </a:lnTo>
                  <a:lnTo>
                    <a:pt x="17747" y="22168"/>
                  </a:lnTo>
                  <a:lnTo>
                    <a:pt x="5730" y="38236"/>
                  </a:lnTo>
                  <a:lnTo>
                    <a:pt x="888" y="47434"/>
                  </a:lnTo>
                  <a:lnTo>
                    <a:pt x="0" y="58246"/>
                  </a:lnTo>
                  <a:lnTo>
                    <a:pt x="5252" y="82737"/>
                  </a:lnTo>
                  <a:lnTo>
                    <a:pt x="21363" y="111654"/>
                  </a:lnTo>
                  <a:lnTo>
                    <a:pt x="37363" y="124411"/>
                  </a:lnTo>
                  <a:lnTo>
                    <a:pt x="46543" y="129451"/>
                  </a:lnTo>
                  <a:lnTo>
                    <a:pt x="66103" y="131931"/>
                  </a:lnTo>
                  <a:lnTo>
                    <a:pt x="85324" y="127964"/>
                  </a:lnTo>
                  <a:lnTo>
                    <a:pt x="101666" y="118402"/>
                  </a:lnTo>
                  <a:lnTo>
                    <a:pt x="113608" y="103234"/>
                  </a:lnTo>
                  <a:lnTo>
                    <a:pt x="118430" y="94275"/>
                  </a:lnTo>
                  <a:lnTo>
                    <a:pt x="121645" y="92983"/>
                  </a:lnTo>
                  <a:lnTo>
                    <a:pt x="123788" y="96800"/>
                  </a:lnTo>
                  <a:lnTo>
                    <a:pt x="139152" y="154048"/>
                  </a:lnTo>
                  <a:lnTo>
                    <a:pt x="147160" y="212588"/>
                  </a:lnTo>
                  <a:lnTo>
                    <a:pt x="153638" y="263666"/>
                  </a:lnTo>
                  <a:lnTo>
                    <a:pt x="146846" y="285949"/>
                  </a:lnTo>
                  <a:lnTo>
                    <a:pt x="139419" y="293295"/>
                  </a:lnTo>
                  <a:lnTo>
                    <a:pt x="118689" y="301456"/>
                  </a:lnTo>
                  <a:lnTo>
                    <a:pt x="96998" y="301965"/>
                  </a:lnTo>
                  <a:lnTo>
                    <a:pt x="39017" y="290816"/>
                  </a:lnTo>
                  <a:lnTo>
                    <a:pt x="12261" y="286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29646" y="3916275"/>
              <a:ext cx="203682" cy="168783"/>
            </a:xfrm>
            <a:custGeom>
              <a:avLst/>
              <a:gdLst/>
              <a:ahLst/>
              <a:cxnLst/>
              <a:rect l="0" t="0" r="0" b="0"/>
              <a:pathLst>
                <a:path w="203682" h="168783">
                  <a:moveTo>
                    <a:pt x="108924" y="74025"/>
                  </a:moveTo>
                  <a:lnTo>
                    <a:pt x="88680" y="30063"/>
                  </a:lnTo>
                  <a:lnTo>
                    <a:pt x="69520" y="5367"/>
                  </a:lnTo>
                  <a:lnTo>
                    <a:pt x="60427" y="1347"/>
                  </a:lnTo>
                  <a:lnTo>
                    <a:pt x="37847" y="0"/>
                  </a:lnTo>
                  <a:lnTo>
                    <a:pt x="28784" y="3618"/>
                  </a:lnTo>
                  <a:lnTo>
                    <a:pt x="15594" y="16997"/>
                  </a:lnTo>
                  <a:lnTo>
                    <a:pt x="1592" y="44260"/>
                  </a:lnTo>
                  <a:lnTo>
                    <a:pt x="0" y="64306"/>
                  </a:lnTo>
                  <a:lnTo>
                    <a:pt x="8509" y="105770"/>
                  </a:lnTo>
                  <a:lnTo>
                    <a:pt x="23669" y="131654"/>
                  </a:lnTo>
                  <a:lnTo>
                    <a:pt x="39447" y="143702"/>
                  </a:lnTo>
                  <a:lnTo>
                    <a:pt x="48568" y="148552"/>
                  </a:lnTo>
                  <a:lnTo>
                    <a:pt x="56988" y="149446"/>
                  </a:lnTo>
                  <a:lnTo>
                    <a:pt x="72583" y="144201"/>
                  </a:lnTo>
                  <a:lnTo>
                    <a:pt x="84193" y="130951"/>
                  </a:lnTo>
                  <a:lnTo>
                    <a:pt x="101179" y="93848"/>
                  </a:lnTo>
                  <a:lnTo>
                    <a:pt x="106101" y="90750"/>
                  </a:lnTo>
                  <a:lnTo>
                    <a:pt x="111720" y="92195"/>
                  </a:lnTo>
                  <a:lnTo>
                    <a:pt x="124205" y="103157"/>
                  </a:lnTo>
                  <a:lnTo>
                    <a:pt x="163809" y="143199"/>
                  </a:lnTo>
                  <a:lnTo>
                    <a:pt x="203681" y="168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34790" y="3674445"/>
              <a:ext cx="82765" cy="368499"/>
            </a:xfrm>
            <a:custGeom>
              <a:avLst/>
              <a:gdLst/>
              <a:ahLst/>
              <a:cxnLst/>
              <a:rect l="0" t="0" r="0" b="0"/>
              <a:pathLst>
                <a:path w="82765" h="368499">
                  <a:moveTo>
                    <a:pt x="9065" y="0"/>
                  </a:moveTo>
                  <a:lnTo>
                    <a:pt x="0" y="58617"/>
                  </a:lnTo>
                  <a:lnTo>
                    <a:pt x="7231" y="118857"/>
                  </a:lnTo>
                  <a:lnTo>
                    <a:pt x="19924" y="173217"/>
                  </a:lnTo>
                  <a:lnTo>
                    <a:pt x="33696" y="228408"/>
                  </a:lnTo>
                  <a:lnTo>
                    <a:pt x="47682" y="281511"/>
                  </a:lnTo>
                  <a:lnTo>
                    <a:pt x="64829" y="333941"/>
                  </a:lnTo>
                  <a:lnTo>
                    <a:pt x="8276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59626" y="3811316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67806" y="11178"/>
                  </a:lnTo>
                  <a:lnTo>
                    <a:pt x="149841" y="16666"/>
                  </a:lnTo>
                  <a:lnTo>
                    <a:pt x="93909" y="27714"/>
                  </a:lnTo>
                  <a:lnTo>
                    <a:pt x="33092" y="366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591253" y="3906072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4655" y="58617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12311" y="3821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664954" y="3821844"/>
              <a:ext cx="126342" cy="193056"/>
            </a:xfrm>
            <a:custGeom>
              <a:avLst/>
              <a:gdLst/>
              <a:ahLst/>
              <a:cxnLst/>
              <a:rect l="0" t="0" r="0" b="0"/>
              <a:pathLst>
                <a:path w="126342" h="193056">
                  <a:moveTo>
                    <a:pt x="0" y="52643"/>
                  </a:moveTo>
                  <a:lnTo>
                    <a:pt x="28680" y="106518"/>
                  </a:lnTo>
                  <a:lnTo>
                    <a:pt x="67041" y="168564"/>
                  </a:lnTo>
                  <a:lnTo>
                    <a:pt x="80879" y="189561"/>
                  </a:lnTo>
                  <a:lnTo>
                    <a:pt x="86674" y="193055"/>
                  </a:lnTo>
                  <a:lnTo>
                    <a:pt x="91708" y="191874"/>
                  </a:lnTo>
                  <a:lnTo>
                    <a:pt x="96233" y="187577"/>
                  </a:lnTo>
                  <a:lnTo>
                    <a:pt x="108191" y="164763"/>
                  </a:lnTo>
                  <a:lnTo>
                    <a:pt x="117929" y="106994"/>
                  </a:lnTo>
                  <a:lnTo>
                    <a:pt x="124680" y="52331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37800" y="3863286"/>
              <a:ext cx="122712" cy="185787"/>
            </a:xfrm>
            <a:custGeom>
              <a:avLst/>
              <a:gdLst/>
              <a:ahLst/>
              <a:cxnLst/>
              <a:rect l="0" t="0" r="0" b="0"/>
              <a:pathLst>
                <a:path w="122712" h="185787">
                  <a:moveTo>
                    <a:pt x="16666" y="95429"/>
                  </a:moveTo>
                  <a:lnTo>
                    <a:pt x="59358" y="92309"/>
                  </a:lnTo>
                  <a:lnTo>
                    <a:pt x="90537" y="80856"/>
                  </a:lnTo>
                  <a:lnTo>
                    <a:pt x="101008" y="75186"/>
                  </a:lnTo>
                  <a:lnTo>
                    <a:pt x="115763" y="59526"/>
                  </a:lnTo>
                  <a:lnTo>
                    <a:pt x="121336" y="50436"/>
                  </a:lnTo>
                  <a:lnTo>
                    <a:pt x="122711" y="42037"/>
                  </a:lnTo>
                  <a:lnTo>
                    <a:pt x="121288" y="34098"/>
                  </a:lnTo>
                  <a:lnTo>
                    <a:pt x="113467" y="19037"/>
                  </a:lnTo>
                  <a:lnTo>
                    <a:pt x="102193" y="4545"/>
                  </a:lnTo>
                  <a:lnTo>
                    <a:pt x="93571" y="914"/>
                  </a:lnTo>
                  <a:lnTo>
                    <a:pt x="71513" y="0"/>
                  </a:lnTo>
                  <a:lnTo>
                    <a:pt x="38376" y="11651"/>
                  </a:lnTo>
                  <a:lnTo>
                    <a:pt x="11921" y="35511"/>
                  </a:lnTo>
                  <a:lnTo>
                    <a:pt x="2858" y="61000"/>
                  </a:lnTo>
                  <a:lnTo>
                    <a:pt x="0" y="89485"/>
                  </a:lnTo>
                  <a:lnTo>
                    <a:pt x="2630" y="113844"/>
                  </a:lnTo>
                  <a:lnTo>
                    <a:pt x="16277" y="147288"/>
                  </a:lnTo>
                  <a:lnTo>
                    <a:pt x="35138" y="173835"/>
                  </a:lnTo>
                  <a:lnTo>
                    <a:pt x="54902" y="182918"/>
                  </a:lnTo>
                  <a:lnTo>
                    <a:pt x="78113" y="185786"/>
                  </a:lnTo>
                  <a:lnTo>
                    <a:pt x="100128" y="183161"/>
                  </a:lnTo>
                  <a:lnTo>
                    <a:pt x="112252" y="178094"/>
                  </a:lnTo>
                  <a:lnTo>
                    <a:pt x="121951" y="169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191378" y="3758673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35433" y="174558"/>
                  </a:lnTo>
                  <a:lnTo>
                    <a:pt x="52016" y="228327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28207" y="3877779"/>
              <a:ext cx="168457" cy="17766"/>
            </a:xfrm>
            <a:custGeom>
              <a:avLst/>
              <a:gdLst/>
              <a:ahLst/>
              <a:cxnLst/>
              <a:rect l="0" t="0" r="0" b="0"/>
              <a:pathLst>
                <a:path w="168457" h="17766">
                  <a:moveTo>
                    <a:pt x="168456" y="7236"/>
                  </a:moveTo>
                  <a:lnTo>
                    <a:pt x="140900" y="0"/>
                  </a:lnTo>
                  <a:lnTo>
                    <a:pt x="87797" y="478"/>
                  </a:lnTo>
                  <a:lnTo>
                    <a:pt x="24490" y="14976"/>
                  </a:lnTo>
                  <a:lnTo>
                    <a:pt x="0" y="17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254549" y="3695502"/>
              <a:ext cx="200043" cy="336913"/>
            </a:xfrm>
            <a:custGeom>
              <a:avLst/>
              <a:gdLst/>
              <a:ahLst/>
              <a:cxnLst/>
              <a:rect l="0" t="0" r="0" b="0"/>
              <a:pathLst>
                <a:path w="200043" h="336913">
                  <a:moveTo>
                    <a:pt x="0" y="0"/>
                  </a:moveTo>
                  <a:lnTo>
                    <a:pt x="14654" y="58617"/>
                  </a:lnTo>
                  <a:lnTo>
                    <a:pt x="35433" y="120027"/>
                  </a:lnTo>
                  <a:lnTo>
                    <a:pt x="52017" y="178430"/>
                  </a:lnTo>
                  <a:lnTo>
                    <a:pt x="70108" y="240696"/>
                  </a:lnTo>
                  <a:lnTo>
                    <a:pt x="87727" y="294606"/>
                  </a:lnTo>
                  <a:lnTo>
                    <a:pt x="92674" y="331916"/>
                  </a:lnTo>
                  <a:lnTo>
                    <a:pt x="92198" y="334751"/>
                  </a:lnTo>
                  <a:lnTo>
                    <a:pt x="77847" y="282294"/>
                  </a:lnTo>
                  <a:lnTo>
                    <a:pt x="76098" y="244040"/>
                  </a:lnTo>
                  <a:lnTo>
                    <a:pt x="79835" y="216867"/>
                  </a:lnTo>
                  <a:lnTo>
                    <a:pt x="84808" y="206579"/>
                  </a:lnTo>
                  <a:lnTo>
                    <a:pt x="99694" y="192028"/>
                  </a:lnTo>
                  <a:lnTo>
                    <a:pt x="107407" y="190020"/>
                  </a:lnTo>
                  <a:lnTo>
                    <a:pt x="114888" y="191021"/>
                  </a:lnTo>
                  <a:lnTo>
                    <a:pt x="122215" y="194028"/>
                  </a:lnTo>
                  <a:lnTo>
                    <a:pt x="143707" y="215027"/>
                  </a:lnTo>
                  <a:lnTo>
                    <a:pt x="175841" y="272133"/>
                  </a:lnTo>
                  <a:lnTo>
                    <a:pt x="196646" y="327412"/>
                  </a:lnTo>
                  <a:lnTo>
                    <a:pt x="2000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482027" y="3821844"/>
              <a:ext cx="46264" cy="171162"/>
            </a:xfrm>
            <a:custGeom>
              <a:avLst/>
              <a:gdLst/>
              <a:ahLst/>
              <a:cxnLst/>
              <a:rect l="0" t="0" r="0" b="0"/>
              <a:pathLst>
                <a:path w="46264" h="171162">
                  <a:moveTo>
                    <a:pt x="4149" y="94757"/>
                  </a:moveTo>
                  <a:lnTo>
                    <a:pt x="29343" y="148632"/>
                  </a:lnTo>
                  <a:lnTo>
                    <a:pt x="39560" y="171161"/>
                  </a:lnTo>
                  <a:lnTo>
                    <a:pt x="38215" y="161080"/>
                  </a:lnTo>
                  <a:lnTo>
                    <a:pt x="16275" y="106509"/>
                  </a:lnTo>
                  <a:lnTo>
                    <a:pt x="955" y="63413"/>
                  </a:lnTo>
                  <a:lnTo>
                    <a:pt x="0" y="42222"/>
                  </a:lnTo>
                  <a:lnTo>
                    <a:pt x="1383" y="31657"/>
                  </a:lnTo>
                  <a:lnTo>
                    <a:pt x="6984" y="23445"/>
                  </a:lnTo>
                  <a:lnTo>
                    <a:pt x="462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59876" y="3883421"/>
              <a:ext cx="93490" cy="180580"/>
            </a:xfrm>
            <a:custGeom>
              <a:avLst/>
              <a:gdLst/>
              <a:ahLst/>
              <a:cxnLst/>
              <a:rect l="0" t="0" r="0" b="0"/>
              <a:pathLst>
                <a:path w="93490" h="180580">
                  <a:moveTo>
                    <a:pt x="0" y="54237"/>
                  </a:moveTo>
                  <a:lnTo>
                    <a:pt x="42691" y="51117"/>
                  </a:lnTo>
                  <a:lnTo>
                    <a:pt x="84342" y="39582"/>
                  </a:lnTo>
                  <a:lnTo>
                    <a:pt x="90152" y="33939"/>
                  </a:lnTo>
                  <a:lnTo>
                    <a:pt x="92857" y="26667"/>
                  </a:lnTo>
                  <a:lnTo>
                    <a:pt x="93489" y="18309"/>
                  </a:lnTo>
                  <a:lnTo>
                    <a:pt x="90402" y="11567"/>
                  </a:lnTo>
                  <a:lnTo>
                    <a:pt x="77613" y="958"/>
                  </a:lnTo>
                  <a:lnTo>
                    <a:pt x="70459" y="0"/>
                  </a:lnTo>
                  <a:lnTo>
                    <a:pt x="56271" y="5175"/>
                  </a:lnTo>
                  <a:lnTo>
                    <a:pt x="35130" y="21242"/>
                  </a:lnTo>
                  <a:lnTo>
                    <a:pt x="19637" y="46410"/>
                  </a:lnTo>
                  <a:lnTo>
                    <a:pt x="7638" y="76094"/>
                  </a:lnTo>
                  <a:lnTo>
                    <a:pt x="6513" y="96706"/>
                  </a:lnTo>
                  <a:lnTo>
                    <a:pt x="11083" y="116396"/>
                  </a:lnTo>
                  <a:lnTo>
                    <a:pt x="33081" y="148100"/>
                  </a:lnTo>
                  <a:lnTo>
                    <a:pt x="63170" y="180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703975" y="3860703"/>
              <a:ext cx="140171" cy="224355"/>
            </a:xfrm>
            <a:custGeom>
              <a:avLst/>
              <a:gdLst/>
              <a:ahLst/>
              <a:cxnLst/>
              <a:rect l="0" t="0" r="0" b="0"/>
              <a:pathLst>
                <a:path w="140171" h="224355">
                  <a:moveTo>
                    <a:pt x="13828" y="87483"/>
                  </a:moveTo>
                  <a:lnTo>
                    <a:pt x="68873" y="69525"/>
                  </a:lnTo>
                  <a:lnTo>
                    <a:pt x="93664" y="62734"/>
                  </a:lnTo>
                  <a:lnTo>
                    <a:pt x="103317" y="56946"/>
                  </a:lnTo>
                  <a:lnTo>
                    <a:pt x="117162" y="41156"/>
                  </a:lnTo>
                  <a:lnTo>
                    <a:pt x="118982" y="33201"/>
                  </a:lnTo>
                  <a:lnTo>
                    <a:pt x="117856" y="25559"/>
                  </a:lnTo>
                  <a:lnTo>
                    <a:pt x="114765" y="18124"/>
                  </a:lnTo>
                  <a:lnTo>
                    <a:pt x="101972" y="6744"/>
                  </a:lnTo>
                  <a:lnTo>
                    <a:pt x="93648" y="2072"/>
                  </a:lnTo>
                  <a:lnTo>
                    <a:pt x="75040" y="0"/>
                  </a:lnTo>
                  <a:lnTo>
                    <a:pt x="56241" y="4148"/>
                  </a:lnTo>
                  <a:lnTo>
                    <a:pt x="25108" y="25875"/>
                  </a:lnTo>
                  <a:lnTo>
                    <a:pt x="11823" y="40215"/>
                  </a:lnTo>
                  <a:lnTo>
                    <a:pt x="2019" y="58286"/>
                  </a:lnTo>
                  <a:lnTo>
                    <a:pt x="0" y="84255"/>
                  </a:lnTo>
                  <a:lnTo>
                    <a:pt x="4173" y="112955"/>
                  </a:lnTo>
                  <a:lnTo>
                    <a:pt x="20846" y="148843"/>
                  </a:lnTo>
                  <a:lnTo>
                    <a:pt x="57329" y="189291"/>
                  </a:lnTo>
                  <a:lnTo>
                    <a:pt x="79954" y="204091"/>
                  </a:lnTo>
                  <a:lnTo>
                    <a:pt x="140170" y="224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096885" y="848983"/>
            <a:ext cx="1803946" cy="540882"/>
            <a:chOff x="2096885" y="848983"/>
            <a:chExt cx="1803946" cy="540882"/>
          </a:xfrm>
        </p:grpSpPr>
        <p:sp>
          <p:nvSpPr>
            <p:cNvPr id="117" name="Freeform 116"/>
            <p:cNvSpPr/>
            <p:nvPr/>
          </p:nvSpPr>
          <p:spPr>
            <a:xfrm>
              <a:off x="2096885" y="1060916"/>
              <a:ext cx="303613" cy="328949"/>
            </a:xfrm>
            <a:custGeom>
              <a:avLst/>
              <a:gdLst/>
              <a:ahLst/>
              <a:cxnLst/>
              <a:rect l="0" t="0" r="0" b="0"/>
              <a:pathLst>
                <a:path w="303613" h="328949">
                  <a:moveTo>
                    <a:pt x="240441" y="128804"/>
                  </a:moveTo>
                  <a:lnTo>
                    <a:pt x="221313" y="74929"/>
                  </a:lnTo>
                  <a:lnTo>
                    <a:pt x="190638" y="23356"/>
                  </a:lnTo>
                  <a:lnTo>
                    <a:pt x="173853" y="8629"/>
                  </a:lnTo>
                  <a:lnTo>
                    <a:pt x="164463" y="3064"/>
                  </a:lnTo>
                  <a:lnTo>
                    <a:pt x="144672" y="0"/>
                  </a:lnTo>
                  <a:lnTo>
                    <a:pt x="124178" y="3707"/>
                  </a:lnTo>
                  <a:lnTo>
                    <a:pt x="94079" y="18948"/>
                  </a:lnTo>
                  <a:lnTo>
                    <a:pt x="55036" y="51917"/>
                  </a:lnTo>
                  <a:lnTo>
                    <a:pt x="21441" y="108391"/>
                  </a:lnTo>
                  <a:lnTo>
                    <a:pt x="6966" y="139523"/>
                  </a:lnTo>
                  <a:lnTo>
                    <a:pt x="0" y="197125"/>
                  </a:lnTo>
                  <a:lnTo>
                    <a:pt x="1744" y="251657"/>
                  </a:lnTo>
                  <a:lnTo>
                    <a:pt x="12958" y="285698"/>
                  </a:lnTo>
                  <a:lnTo>
                    <a:pt x="25864" y="306159"/>
                  </a:lnTo>
                  <a:lnTo>
                    <a:pt x="43298" y="323052"/>
                  </a:lnTo>
                  <a:lnTo>
                    <a:pt x="54030" y="327323"/>
                  </a:lnTo>
                  <a:lnTo>
                    <a:pt x="78433" y="328948"/>
                  </a:lnTo>
                  <a:lnTo>
                    <a:pt x="112890" y="323287"/>
                  </a:lnTo>
                  <a:lnTo>
                    <a:pt x="139737" y="308611"/>
                  </a:lnTo>
                  <a:lnTo>
                    <a:pt x="162510" y="283855"/>
                  </a:lnTo>
                  <a:lnTo>
                    <a:pt x="186779" y="225377"/>
                  </a:lnTo>
                  <a:lnTo>
                    <a:pt x="195534" y="204480"/>
                  </a:lnTo>
                  <a:lnTo>
                    <a:pt x="211277" y="177223"/>
                  </a:lnTo>
                  <a:lnTo>
                    <a:pt x="215781" y="153443"/>
                  </a:lnTo>
                  <a:lnTo>
                    <a:pt x="211544" y="133515"/>
                  </a:lnTo>
                  <a:lnTo>
                    <a:pt x="207138" y="124926"/>
                  </a:lnTo>
                  <a:lnTo>
                    <a:pt x="204201" y="123879"/>
                  </a:lnTo>
                  <a:lnTo>
                    <a:pt x="202243" y="127860"/>
                  </a:lnTo>
                  <a:lnTo>
                    <a:pt x="201237" y="144762"/>
                  </a:lnTo>
                  <a:lnTo>
                    <a:pt x="213210" y="201601"/>
                  </a:lnTo>
                  <a:lnTo>
                    <a:pt x="225999" y="220040"/>
                  </a:lnTo>
                  <a:lnTo>
                    <a:pt x="265662" y="257022"/>
                  </a:lnTo>
                  <a:lnTo>
                    <a:pt x="303612" y="2762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05782" y="113707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0" y="16789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50798" y="958093"/>
              <a:ext cx="277428" cy="354368"/>
            </a:xfrm>
            <a:custGeom>
              <a:avLst/>
              <a:gdLst/>
              <a:ahLst/>
              <a:cxnLst/>
              <a:rect l="0" t="0" r="0" b="0"/>
              <a:pathLst>
                <a:path w="277428" h="354368">
                  <a:moveTo>
                    <a:pt x="218238" y="0"/>
                  </a:moveTo>
                  <a:lnTo>
                    <a:pt x="155958" y="16788"/>
                  </a:lnTo>
                  <a:lnTo>
                    <a:pt x="101907" y="17094"/>
                  </a:lnTo>
                  <a:lnTo>
                    <a:pt x="46170" y="11825"/>
                  </a:lnTo>
                  <a:lnTo>
                    <a:pt x="21270" y="17344"/>
                  </a:lnTo>
                  <a:lnTo>
                    <a:pt x="9717" y="22091"/>
                  </a:lnTo>
                  <a:lnTo>
                    <a:pt x="3185" y="29935"/>
                  </a:lnTo>
                  <a:lnTo>
                    <a:pt x="0" y="39844"/>
                  </a:lnTo>
                  <a:lnTo>
                    <a:pt x="1107" y="76146"/>
                  </a:lnTo>
                  <a:lnTo>
                    <a:pt x="6372" y="130335"/>
                  </a:lnTo>
                  <a:lnTo>
                    <a:pt x="10313" y="138362"/>
                  </a:lnTo>
                  <a:lnTo>
                    <a:pt x="16451" y="142544"/>
                  </a:lnTo>
                  <a:lnTo>
                    <a:pt x="24052" y="144162"/>
                  </a:lnTo>
                  <a:lnTo>
                    <a:pt x="41856" y="139721"/>
                  </a:lnTo>
                  <a:lnTo>
                    <a:pt x="62637" y="132288"/>
                  </a:lnTo>
                  <a:lnTo>
                    <a:pt x="114106" y="127516"/>
                  </a:lnTo>
                  <a:lnTo>
                    <a:pt x="152289" y="129809"/>
                  </a:lnTo>
                  <a:lnTo>
                    <a:pt x="196632" y="141065"/>
                  </a:lnTo>
                  <a:lnTo>
                    <a:pt x="223015" y="156700"/>
                  </a:lnTo>
                  <a:lnTo>
                    <a:pt x="260056" y="192933"/>
                  </a:lnTo>
                  <a:lnTo>
                    <a:pt x="267174" y="202321"/>
                  </a:lnTo>
                  <a:lnTo>
                    <a:pt x="275082" y="225231"/>
                  </a:lnTo>
                  <a:lnTo>
                    <a:pt x="277427" y="252181"/>
                  </a:lnTo>
                  <a:lnTo>
                    <a:pt x="271000" y="297898"/>
                  </a:lnTo>
                  <a:lnTo>
                    <a:pt x="260795" y="323082"/>
                  </a:lnTo>
                  <a:lnTo>
                    <a:pt x="245341" y="339734"/>
                  </a:lnTo>
                  <a:lnTo>
                    <a:pt x="236307" y="345812"/>
                  </a:lnTo>
                  <a:lnTo>
                    <a:pt x="201235" y="354367"/>
                  </a:lnTo>
                  <a:lnTo>
                    <a:pt x="155868" y="348852"/>
                  </a:lnTo>
                  <a:lnTo>
                    <a:pt x="96941" y="327537"/>
                  </a:lnTo>
                  <a:lnTo>
                    <a:pt x="70839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284891" y="1000207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15235" y="3119"/>
                  </a:lnTo>
                  <a:lnTo>
                    <a:pt x="52591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27005" y="110549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749" y="11178"/>
                  </a:lnTo>
                  <a:lnTo>
                    <a:pt x="128782" y="16666"/>
                  </a:lnTo>
                  <a:lnTo>
                    <a:pt x="65615" y="20479"/>
                  </a:lnTo>
                  <a:lnTo>
                    <a:pt x="19677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49057" y="848983"/>
              <a:ext cx="351774" cy="435494"/>
            </a:xfrm>
            <a:custGeom>
              <a:avLst/>
              <a:gdLst/>
              <a:ahLst/>
              <a:cxnLst/>
              <a:rect l="0" t="0" r="0" b="0"/>
              <a:pathLst>
                <a:path w="351774" h="435494">
                  <a:moveTo>
                    <a:pt x="146445" y="35410"/>
                  </a:moveTo>
                  <a:lnTo>
                    <a:pt x="115163" y="44986"/>
                  </a:lnTo>
                  <a:lnTo>
                    <a:pt x="55100" y="81566"/>
                  </a:lnTo>
                  <a:lnTo>
                    <a:pt x="8406" y="110610"/>
                  </a:lnTo>
                  <a:lnTo>
                    <a:pt x="2947" y="110110"/>
                  </a:lnTo>
                  <a:lnTo>
                    <a:pt x="477" y="106267"/>
                  </a:lnTo>
                  <a:lnTo>
                    <a:pt x="0" y="100196"/>
                  </a:lnTo>
                  <a:lnTo>
                    <a:pt x="5709" y="87210"/>
                  </a:lnTo>
                  <a:lnTo>
                    <a:pt x="54159" y="33281"/>
                  </a:lnTo>
                  <a:lnTo>
                    <a:pt x="84006" y="14372"/>
                  </a:lnTo>
                  <a:lnTo>
                    <a:pt x="115077" y="1361"/>
                  </a:lnTo>
                  <a:lnTo>
                    <a:pt x="136013" y="0"/>
                  </a:lnTo>
                  <a:lnTo>
                    <a:pt x="178050" y="8659"/>
                  </a:lnTo>
                  <a:lnTo>
                    <a:pt x="204033" y="23844"/>
                  </a:lnTo>
                  <a:lnTo>
                    <a:pt x="216103" y="42748"/>
                  </a:lnTo>
                  <a:lnTo>
                    <a:pt x="220960" y="54340"/>
                  </a:lnTo>
                  <a:lnTo>
                    <a:pt x="223237" y="79698"/>
                  </a:lnTo>
                  <a:lnTo>
                    <a:pt x="215166" y="128517"/>
                  </a:lnTo>
                  <a:lnTo>
                    <a:pt x="202724" y="147371"/>
                  </a:lnTo>
                  <a:lnTo>
                    <a:pt x="166141" y="178539"/>
                  </a:lnTo>
                  <a:lnTo>
                    <a:pt x="161915" y="179962"/>
                  </a:lnTo>
                  <a:lnTo>
                    <a:pt x="161438" y="177402"/>
                  </a:lnTo>
                  <a:lnTo>
                    <a:pt x="163459" y="172185"/>
                  </a:lnTo>
                  <a:lnTo>
                    <a:pt x="169486" y="169877"/>
                  </a:lnTo>
                  <a:lnTo>
                    <a:pt x="200325" y="172219"/>
                  </a:lnTo>
                  <a:lnTo>
                    <a:pt x="260804" y="186773"/>
                  </a:lnTo>
                  <a:lnTo>
                    <a:pt x="293413" y="208160"/>
                  </a:lnTo>
                  <a:lnTo>
                    <a:pt x="342323" y="261825"/>
                  </a:lnTo>
                  <a:lnTo>
                    <a:pt x="350485" y="286168"/>
                  </a:lnTo>
                  <a:lnTo>
                    <a:pt x="351773" y="314144"/>
                  </a:lnTo>
                  <a:lnTo>
                    <a:pt x="344547" y="338276"/>
                  </a:lnTo>
                  <a:lnTo>
                    <a:pt x="321735" y="371593"/>
                  </a:lnTo>
                  <a:lnTo>
                    <a:pt x="299611" y="386816"/>
                  </a:lnTo>
                  <a:lnTo>
                    <a:pt x="247280" y="411710"/>
                  </a:lnTo>
                  <a:lnTo>
                    <a:pt x="191883" y="429582"/>
                  </a:lnTo>
                  <a:lnTo>
                    <a:pt x="139000" y="434326"/>
                  </a:lnTo>
                  <a:lnTo>
                    <a:pt x="104331" y="4354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632124" y="1347647"/>
            <a:ext cx="1162295" cy="294799"/>
            <a:chOff x="2632124" y="1347647"/>
            <a:chExt cx="1162295" cy="294799"/>
          </a:xfrm>
        </p:grpSpPr>
        <p:sp>
          <p:nvSpPr>
            <p:cNvPr id="124" name="Freeform 123"/>
            <p:cNvSpPr/>
            <p:nvPr/>
          </p:nvSpPr>
          <p:spPr>
            <a:xfrm>
              <a:off x="2709116" y="1442404"/>
              <a:ext cx="17765" cy="189514"/>
            </a:xfrm>
            <a:custGeom>
              <a:avLst/>
              <a:gdLst/>
              <a:ahLst/>
              <a:cxnLst/>
              <a:rect l="0" t="0" r="0" b="0"/>
              <a:pathLst>
                <a:path w="17765" h="18951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7764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632124" y="151610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87445" y="10723"/>
                  </a:lnTo>
                  <a:lnTo>
                    <a:pt x="26420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80474" y="1347647"/>
              <a:ext cx="201265" cy="249775"/>
            </a:xfrm>
            <a:custGeom>
              <a:avLst/>
              <a:gdLst/>
              <a:ahLst/>
              <a:cxnLst/>
              <a:rect l="0" t="0" r="0" b="0"/>
              <a:pathLst>
                <a:path w="201265" h="249775">
                  <a:moveTo>
                    <a:pt x="162261" y="0"/>
                  </a:moveTo>
                  <a:lnTo>
                    <a:pt x="113331" y="0"/>
                  </a:lnTo>
                  <a:lnTo>
                    <a:pt x="54200" y="5589"/>
                  </a:lnTo>
                  <a:lnTo>
                    <a:pt x="17159" y="14654"/>
                  </a:lnTo>
                  <a:lnTo>
                    <a:pt x="9375" y="21468"/>
                  </a:lnTo>
                  <a:lnTo>
                    <a:pt x="725" y="41517"/>
                  </a:lnTo>
                  <a:lnTo>
                    <a:pt x="0" y="62906"/>
                  </a:lnTo>
                  <a:lnTo>
                    <a:pt x="9067" y="105233"/>
                  </a:lnTo>
                  <a:lnTo>
                    <a:pt x="14508" y="111099"/>
                  </a:lnTo>
                  <a:lnTo>
                    <a:pt x="21645" y="113841"/>
                  </a:lnTo>
                  <a:lnTo>
                    <a:pt x="29913" y="114498"/>
                  </a:lnTo>
                  <a:lnTo>
                    <a:pt x="45338" y="108990"/>
                  </a:lnTo>
                  <a:lnTo>
                    <a:pt x="79894" y="91979"/>
                  </a:lnTo>
                  <a:lnTo>
                    <a:pt x="115759" y="86525"/>
                  </a:lnTo>
                  <a:lnTo>
                    <a:pt x="150433" y="90498"/>
                  </a:lnTo>
                  <a:lnTo>
                    <a:pt x="169093" y="99103"/>
                  </a:lnTo>
                  <a:lnTo>
                    <a:pt x="177344" y="104673"/>
                  </a:lnTo>
                  <a:lnTo>
                    <a:pt x="189632" y="120221"/>
                  </a:lnTo>
                  <a:lnTo>
                    <a:pt x="197823" y="139999"/>
                  </a:lnTo>
                  <a:lnTo>
                    <a:pt x="201264" y="176272"/>
                  </a:lnTo>
                  <a:lnTo>
                    <a:pt x="197923" y="198836"/>
                  </a:lnTo>
                  <a:lnTo>
                    <a:pt x="189420" y="217443"/>
                  </a:lnTo>
                  <a:lnTo>
                    <a:pt x="183876" y="225681"/>
                  </a:lnTo>
                  <a:lnTo>
                    <a:pt x="168359" y="237953"/>
                  </a:lnTo>
                  <a:lnTo>
                    <a:pt x="159307" y="242863"/>
                  </a:lnTo>
                  <a:lnTo>
                    <a:pt x="118622" y="249774"/>
                  </a:lnTo>
                  <a:lnTo>
                    <a:pt x="98802" y="248271"/>
                  </a:lnTo>
                  <a:lnTo>
                    <a:pt x="78033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12696" y="1410818"/>
              <a:ext cx="9066" cy="115815"/>
            </a:xfrm>
            <a:custGeom>
              <a:avLst/>
              <a:gdLst/>
              <a:ahLst/>
              <a:cxnLst/>
              <a:rect l="0" t="0" r="0" b="0"/>
              <a:pathLst>
                <a:path w="9066" h="115815">
                  <a:moveTo>
                    <a:pt x="9065" y="0"/>
                  </a:moveTo>
                  <a:lnTo>
                    <a:pt x="0" y="58617"/>
                  </a:lnTo>
                  <a:lnTo>
                    <a:pt x="9065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327005" y="146346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6892" y="5589"/>
                  </a:lnTo>
                  <a:lnTo>
                    <a:pt x="65507" y="10722"/>
                  </a:lnTo>
                  <a:lnTo>
                    <a:pt x="1965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597008" y="1368704"/>
              <a:ext cx="197411" cy="273742"/>
            </a:xfrm>
            <a:custGeom>
              <a:avLst/>
              <a:gdLst/>
              <a:ahLst/>
              <a:cxnLst/>
              <a:rect l="0" t="0" r="0" b="0"/>
              <a:pathLst>
                <a:path w="197411" h="273742">
                  <a:moveTo>
                    <a:pt x="151137" y="0"/>
                  </a:moveTo>
                  <a:lnTo>
                    <a:pt x="92520" y="14654"/>
                  </a:lnTo>
                  <a:lnTo>
                    <a:pt x="39516" y="20962"/>
                  </a:lnTo>
                  <a:lnTo>
                    <a:pt x="16129" y="26084"/>
                  </a:lnTo>
                  <a:lnTo>
                    <a:pt x="8490" y="32597"/>
                  </a:lnTo>
                  <a:lnTo>
                    <a:pt x="0" y="52313"/>
                  </a:lnTo>
                  <a:lnTo>
                    <a:pt x="2466" y="73553"/>
                  </a:lnTo>
                  <a:lnTo>
                    <a:pt x="17525" y="115785"/>
                  </a:lnTo>
                  <a:lnTo>
                    <a:pt x="24627" y="122813"/>
                  </a:lnTo>
                  <a:lnTo>
                    <a:pt x="44997" y="130623"/>
                  </a:lnTo>
                  <a:lnTo>
                    <a:pt x="66529" y="130974"/>
                  </a:lnTo>
                  <a:lnTo>
                    <a:pt x="88967" y="129571"/>
                  </a:lnTo>
                  <a:lnTo>
                    <a:pt x="149651" y="141267"/>
                  </a:lnTo>
                  <a:lnTo>
                    <a:pt x="182282" y="156761"/>
                  </a:lnTo>
                  <a:lnTo>
                    <a:pt x="189448" y="165339"/>
                  </a:lnTo>
                  <a:lnTo>
                    <a:pt x="197410" y="187348"/>
                  </a:lnTo>
                  <a:lnTo>
                    <a:pt x="194709" y="209608"/>
                  </a:lnTo>
                  <a:lnTo>
                    <a:pt x="180035" y="238751"/>
                  </a:lnTo>
                  <a:lnTo>
                    <a:pt x="173911" y="246905"/>
                  </a:lnTo>
                  <a:lnTo>
                    <a:pt x="154630" y="259084"/>
                  </a:lnTo>
                  <a:lnTo>
                    <a:pt x="130462" y="267227"/>
                  </a:lnTo>
                  <a:lnTo>
                    <a:pt x="73700" y="272454"/>
                  </a:lnTo>
                  <a:lnTo>
                    <a:pt x="24795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059664" y="838995"/>
            <a:ext cx="973166" cy="469612"/>
            <a:chOff x="5059664" y="838995"/>
            <a:chExt cx="973166" cy="469612"/>
          </a:xfrm>
        </p:grpSpPr>
        <p:sp>
          <p:nvSpPr>
            <p:cNvPr id="131" name="Freeform 130"/>
            <p:cNvSpPr/>
            <p:nvPr/>
          </p:nvSpPr>
          <p:spPr>
            <a:xfrm>
              <a:off x="5059664" y="1012188"/>
              <a:ext cx="362513" cy="296419"/>
            </a:xfrm>
            <a:custGeom>
              <a:avLst/>
              <a:gdLst/>
              <a:ahLst/>
              <a:cxnLst/>
              <a:rect l="0" t="0" r="0" b="0"/>
              <a:pathLst>
                <a:path w="362513" h="296419">
                  <a:moveTo>
                    <a:pt x="267755" y="167003"/>
                  </a:moveTo>
                  <a:lnTo>
                    <a:pt x="273821" y="134551"/>
                  </a:lnTo>
                  <a:lnTo>
                    <a:pt x="263196" y="77072"/>
                  </a:lnTo>
                  <a:lnTo>
                    <a:pt x="247817" y="42091"/>
                  </a:lnTo>
                  <a:lnTo>
                    <a:pt x="228868" y="23359"/>
                  </a:lnTo>
                  <a:lnTo>
                    <a:pt x="217264" y="15089"/>
                  </a:lnTo>
                  <a:lnTo>
                    <a:pt x="188773" y="5899"/>
                  </a:lnTo>
                  <a:lnTo>
                    <a:pt x="128411" y="0"/>
                  </a:lnTo>
                  <a:lnTo>
                    <a:pt x="102879" y="5432"/>
                  </a:lnTo>
                  <a:lnTo>
                    <a:pt x="71894" y="21644"/>
                  </a:lnTo>
                  <a:lnTo>
                    <a:pt x="40464" y="48083"/>
                  </a:lnTo>
                  <a:lnTo>
                    <a:pt x="24415" y="74446"/>
                  </a:lnTo>
                  <a:lnTo>
                    <a:pt x="4849" y="133512"/>
                  </a:lnTo>
                  <a:lnTo>
                    <a:pt x="0" y="156798"/>
                  </a:lnTo>
                  <a:lnTo>
                    <a:pt x="1744" y="182745"/>
                  </a:lnTo>
                  <a:lnTo>
                    <a:pt x="14892" y="218071"/>
                  </a:lnTo>
                  <a:lnTo>
                    <a:pt x="53968" y="277089"/>
                  </a:lnTo>
                  <a:lnTo>
                    <a:pt x="80409" y="294118"/>
                  </a:lnTo>
                  <a:lnTo>
                    <a:pt x="100262" y="296418"/>
                  </a:lnTo>
                  <a:lnTo>
                    <a:pt x="141603" y="288363"/>
                  </a:lnTo>
                  <a:lnTo>
                    <a:pt x="173055" y="273282"/>
                  </a:lnTo>
                  <a:lnTo>
                    <a:pt x="199012" y="242817"/>
                  </a:lnTo>
                  <a:lnTo>
                    <a:pt x="224446" y="180005"/>
                  </a:lnTo>
                  <a:lnTo>
                    <a:pt x="228354" y="168652"/>
                  </a:lnTo>
                  <a:lnTo>
                    <a:pt x="230959" y="165763"/>
                  </a:lnTo>
                  <a:lnTo>
                    <a:pt x="232696" y="168516"/>
                  </a:lnTo>
                  <a:lnTo>
                    <a:pt x="236966" y="182883"/>
                  </a:lnTo>
                  <a:lnTo>
                    <a:pt x="265275" y="230879"/>
                  </a:lnTo>
                  <a:lnTo>
                    <a:pt x="281861" y="245305"/>
                  </a:lnTo>
                  <a:lnTo>
                    <a:pt x="321104" y="264099"/>
                  </a:lnTo>
                  <a:lnTo>
                    <a:pt x="362512" y="2722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48518" y="106337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527461" y="115813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25764" y="3120"/>
                  </a:lnTo>
                  <a:lnTo>
                    <a:pt x="66387" y="17959"/>
                  </a:lnTo>
                  <a:lnTo>
                    <a:pt x="2481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98108" y="838995"/>
              <a:ext cx="234722" cy="414335"/>
            </a:xfrm>
            <a:custGeom>
              <a:avLst/>
              <a:gdLst/>
              <a:ahLst/>
              <a:cxnLst/>
              <a:rect l="0" t="0" r="0" b="0"/>
              <a:pathLst>
                <a:path w="234722" h="414335">
                  <a:moveTo>
                    <a:pt x="234721" y="98041"/>
                  </a:moveTo>
                  <a:lnTo>
                    <a:pt x="191569" y="151916"/>
                  </a:lnTo>
                  <a:lnTo>
                    <a:pt x="154327" y="209077"/>
                  </a:lnTo>
                  <a:lnTo>
                    <a:pt x="125991" y="262260"/>
                  </a:lnTo>
                  <a:lnTo>
                    <a:pt x="96429" y="318581"/>
                  </a:lnTo>
                  <a:lnTo>
                    <a:pt x="84431" y="356149"/>
                  </a:lnTo>
                  <a:lnTo>
                    <a:pt x="83308" y="380042"/>
                  </a:lnTo>
                  <a:lnTo>
                    <a:pt x="84646" y="391326"/>
                  </a:lnTo>
                  <a:lnTo>
                    <a:pt x="89047" y="400019"/>
                  </a:lnTo>
                  <a:lnTo>
                    <a:pt x="103297" y="412798"/>
                  </a:lnTo>
                  <a:lnTo>
                    <a:pt x="112010" y="414334"/>
                  </a:lnTo>
                  <a:lnTo>
                    <a:pt x="131050" y="409801"/>
                  </a:lnTo>
                  <a:lnTo>
                    <a:pt x="148091" y="396868"/>
                  </a:lnTo>
                  <a:lnTo>
                    <a:pt x="162293" y="379422"/>
                  </a:lnTo>
                  <a:lnTo>
                    <a:pt x="184831" y="323698"/>
                  </a:lnTo>
                  <a:lnTo>
                    <a:pt x="182911" y="300108"/>
                  </a:lnTo>
                  <a:lnTo>
                    <a:pt x="174260" y="279096"/>
                  </a:lnTo>
                  <a:lnTo>
                    <a:pt x="155065" y="254112"/>
                  </a:lnTo>
                  <a:lnTo>
                    <a:pt x="127671" y="233062"/>
                  </a:lnTo>
                  <a:lnTo>
                    <a:pt x="66110" y="207289"/>
                  </a:lnTo>
                  <a:lnTo>
                    <a:pt x="35803" y="195271"/>
                  </a:lnTo>
                  <a:lnTo>
                    <a:pt x="19191" y="183758"/>
                  </a:lnTo>
                  <a:lnTo>
                    <a:pt x="7129" y="167723"/>
                  </a:lnTo>
                  <a:lnTo>
                    <a:pt x="2274" y="158534"/>
                  </a:lnTo>
                  <a:lnTo>
                    <a:pt x="0" y="138965"/>
                  </a:lnTo>
                  <a:lnTo>
                    <a:pt x="8072" y="97806"/>
                  </a:lnTo>
                  <a:lnTo>
                    <a:pt x="29337" y="57050"/>
                  </a:lnTo>
                  <a:lnTo>
                    <a:pt x="59187" y="25256"/>
                  </a:lnTo>
                  <a:lnTo>
                    <a:pt x="88344" y="6675"/>
                  </a:lnTo>
                  <a:lnTo>
                    <a:pt x="98532" y="2035"/>
                  </a:lnTo>
                  <a:lnTo>
                    <a:pt x="119210" y="0"/>
                  </a:lnTo>
                  <a:lnTo>
                    <a:pt x="140099" y="4164"/>
                  </a:lnTo>
                  <a:lnTo>
                    <a:pt x="161081" y="13814"/>
                  </a:lnTo>
                  <a:lnTo>
                    <a:pt x="175866" y="29021"/>
                  </a:lnTo>
                  <a:lnTo>
                    <a:pt x="181446" y="37990"/>
                  </a:lnTo>
                  <a:lnTo>
                    <a:pt x="184526" y="60433"/>
                  </a:lnTo>
                  <a:lnTo>
                    <a:pt x="182078" y="119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613349" y="2690081"/>
            <a:ext cx="1586232" cy="401353"/>
            <a:chOff x="2613349" y="2690081"/>
            <a:chExt cx="1586232" cy="401353"/>
          </a:xfrm>
        </p:grpSpPr>
        <p:sp>
          <p:nvSpPr>
            <p:cNvPr id="136" name="Freeform 135"/>
            <p:cNvSpPr/>
            <p:nvPr/>
          </p:nvSpPr>
          <p:spPr>
            <a:xfrm>
              <a:off x="2613349" y="2739986"/>
              <a:ext cx="316842" cy="351448"/>
            </a:xfrm>
            <a:custGeom>
              <a:avLst/>
              <a:gdLst/>
              <a:ahLst/>
              <a:cxnLst/>
              <a:rect l="0" t="0" r="0" b="0"/>
              <a:pathLst>
                <a:path w="316842" h="351448">
                  <a:moveTo>
                    <a:pt x="113531" y="39537"/>
                  </a:moveTo>
                  <a:lnTo>
                    <a:pt x="52658" y="82199"/>
                  </a:lnTo>
                  <a:lnTo>
                    <a:pt x="11560" y="109835"/>
                  </a:lnTo>
                  <a:lnTo>
                    <a:pt x="4606" y="110969"/>
                  </a:lnTo>
                  <a:lnTo>
                    <a:pt x="1140" y="108215"/>
                  </a:lnTo>
                  <a:lnTo>
                    <a:pt x="0" y="102870"/>
                  </a:lnTo>
                  <a:lnTo>
                    <a:pt x="4971" y="87572"/>
                  </a:lnTo>
                  <a:lnTo>
                    <a:pt x="27227" y="54744"/>
                  </a:lnTo>
                  <a:lnTo>
                    <a:pt x="88277" y="20629"/>
                  </a:lnTo>
                  <a:lnTo>
                    <a:pt x="134929" y="3220"/>
                  </a:lnTo>
                  <a:lnTo>
                    <a:pt x="160866" y="0"/>
                  </a:lnTo>
                  <a:lnTo>
                    <a:pt x="170824" y="2650"/>
                  </a:lnTo>
                  <a:lnTo>
                    <a:pt x="178633" y="7927"/>
                  </a:lnTo>
                  <a:lnTo>
                    <a:pt x="185008" y="14954"/>
                  </a:lnTo>
                  <a:lnTo>
                    <a:pt x="192092" y="35240"/>
                  </a:lnTo>
                  <a:lnTo>
                    <a:pt x="194071" y="58684"/>
                  </a:lnTo>
                  <a:lnTo>
                    <a:pt x="191051" y="80802"/>
                  </a:lnTo>
                  <a:lnTo>
                    <a:pt x="185098" y="90444"/>
                  </a:lnTo>
                  <a:lnTo>
                    <a:pt x="134539" y="130093"/>
                  </a:lnTo>
                  <a:lnTo>
                    <a:pt x="133385" y="135003"/>
                  </a:lnTo>
                  <a:lnTo>
                    <a:pt x="138466" y="138276"/>
                  </a:lnTo>
                  <a:lnTo>
                    <a:pt x="201219" y="155700"/>
                  </a:lnTo>
                  <a:lnTo>
                    <a:pt x="258830" y="174114"/>
                  </a:lnTo>
                  <a:lnTo>
                    <a:pt x="283835" y="193015"/>
                  </a:lnTo>
                  <a:lnTo>
                    <a:pt x="304892" y="220323"/>
                  </a:lnTo>
                  <a:lnTo>
                    <a:pt x="314784" y="240379"/>
                  </a:lnTo>
                  <a:lnTo>
                    <a:pt x="316841" y="264111"/>
                  </a:lnTo>
                  <a:lnTo>
                    <a:pt x="312686" y="287916"/>
                  </a:lnTo>
                  <a:lnTo>
                    <a:pt x="303040" y="306296"/>
                  </a:lnTo>
                  <a:lnTo>
                    <a:pt x="278867" y="329796"/>
                  </a:lnTo>
                  <a:lnTo>
                    <a:pt x="256424" y="338167"/>
                  </a:lnTo>
                  <a:lnTo>
                    <a:pt x="196213" y="351217"/>
                  </a:lnTo>
                  <a:lnTo>
                    <a:pt x="136016" y="351447"/>
                  </a:lnTo>
                  <a:lnTo>
                    <a:pt x="81946" y="344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36598" y="2919415"/>
              <a:ext cx="221952" cy="154907"/>
            </a:xfrm>
            <a:custGeom>
              <a:avLst/>
              <a:gdLst/>
              <a:ahLst/>
              <a:cxnLst/>
              <a:rect l="0" t="0" r="0" b="0"/>
              <a:pathLst>
                <a:path w="221952" h="154907">
                  <a:moveTo>
                    <a:pt x="169308" y="60149"/>
                  </a:moveTo>
                  <a:lnTo>
                    <a:pt x="153667" y="42169"/>
                  </a:lnTo>
                  <a:lnTo>
                    <a:pt x="145589" y="25252"/>
                  </a:lnTo>
                  <a:lnTo>
                    <a:pt x="131861" y="12274"/>
                  </a:lnTo>
                  <a:lnTo>
                    <a:pt x="112891" y="3776"/>
                  </a:lnTo>
                  <a:lnTo>
                    <a:pt x="88862" y="0"/>
                  </a:lnTo>
                  <a:lnTo>
                    <a:pt x="65704" y="4560"/>
                  </a:lnTo>
                  <a:lnTo>
                    <a:pt x="44883" y="15556"/>
                  </a:lnTo>
                  <a:lnTo>
                    <a:pt x="5076" y="61209"/>
                  </a:lnTo>
                  <a:lnTo>
                    <a:pt x="0" y="84797"/>
                  </a:lnTo>
                  <a:lnTo>
                    <a:pt x="2813" y="108539"/>
                  </a:lnTo>
                  <a:lnTo>
                    <a:pt x="11863" y="126889"/>
                  </a:lnTo>
                  <a:lnTo>
                    <a:pt x="19891" y="132719"/>
                  </a:lnTo>
                  <a:lnTo>
                    <a:pt x="41290" y="139196"/>
                  </a:lnTo>
                  <a:lnTo>
                    <a:pt x="79644" y="137253"/>
                  </a:lnTo>
                  <a:lnTo>
                    <a:pt x="100602" y="129123"/>
                  </a:lnTo>
                  <a:lnTo>
                    <a:pt x="109466" y="123679"/>
                  </a:lnTo>
                  <a:lnTo>
                    <a:pt x="122435" y="108272"/>
                  </a:lnTo>
                  <a:lnTo>
                    <a:pt x="127531" y="99250"/>
                  </a:lnTo>
                  <a:lnTo>
                    <a:pt x="130074" y="79867"/>
                  </a:lnTo>
                  <a:lnTo>
                    <a:pt x="128474" y="67743"/>
                  </a:lnTo>
                  <a:lnTo>
                    <a:pt x="127763" y="77952"/>
                  </a:lnTo>
                  <a:lnTo>
                    <a:pt x="133686" y="91848"/>
                  </a:lnTo>
                  <a:lnTo>
                    <a:pt x="156553" y="119833"/>
                  </a:lnTo>
                  <a:lnTo>
                    <a:pt x="198868" y="143456"/>
                  </a:lnTo>
                  <a:lnTo>
                    <a:pt x="221951" y="154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63834" y="285322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9392" y="8334"/>
                  </a:lnTo>
                  <a:lnTo>
                    <a:pt x="42725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84891" y="296903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5163" y="11178"/>
                  </a:lnTo>
                  <a:lnTo>
                    <a:pt x="97197" y="16667"/>
                  </a:lnTo>
                  <a:lnTo>
                    <a:pt x="36369" y="216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63917" y="286375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21845" y="2690081"/>
              <a:ext cx="277736" cy="342127"/>
            </a:xfrm>
            <a:custGeom>
              <a:avLst/>
              <a:gdLst/>
              <a:ahLst/>
              <a:cxnLst/>
              <a:rect l="0" t="0" r="0" b="0"/>
              <a:pathLst>
                <a:path w="277736" h="342127">
                  <a:moveTo>
                    <a:pt x="173740" y="5214"/>
                  </a:moveTo>
                  <a:lnTo>
                    <a:pt x="115124" y="5214"/>
                  </a:lnTo>
                  <a:lnTo>
                    <a:pt x="55407" y="0"/>
                  </a:lnTo>
                  <a:lnTo>
                    <a:pt x="31071" y="5236"/>
                  </a:lnTo>
                  <a:lnTo>
                    <a:pt x="12455" y="15362"/>
                  </a:lnTo>
                  <a:lnTo>
                    <a:pt x="6555" y="23678"/>
                  </a:lnTo>
                  <a:lnTo>
                    <a:pt x="0" y="45396"/>
                  </a:lnTo>
                  <a:lnTo>
                    <a:pt x="1899" y="83930"/>
                  </a:lnTo>
                  <a:lnTo>
                    <a:pt x="15460" y="119394"/>
                  </a:lnTo>
                  <a:lnTo>
                    <a:pt x="23766" y="125788"/>
                  </a:lnTo>
                  <a:lnTo>
                    <a:pt x="45474" y="129772"/>
                  </a:lnTo>
                  <a:lnTo>
                    <a:pt x="99787" y="119868"/>
                  </a:lnTo>
                  <a:lnTo>
                    <a:pt x="147694" y="112350"/>
                  </a:lnTo>
                  <a:lnTo>
                    <a:pt x="204669" y="122195"/>
                  </a:lnTo>
                  <a:lnTo>
                    <a:pt x="224921" y="129735"/>
                  </a:lnTo>
                  <a:lnTo>
                    <a:pt x="264333" y="160316"/>
                  </a:lnTo>
                  <a:lnTo>
                    <a:pt x="272495" y="180213"/>
                  </a:lnTo>
                  <a:lnTo>
                    <a:pt x="277735" y="236704"/>
                  </a:lnTo>
                  <a:lnTo>
                    <a:pt x="272213" y="263686"/>
                  </a:lnTo>
                  <a:lnTo>
                    <a:pt x="255949" y="295488"/>
                  </a:lnTo>
                  <a:lnTo>
                    <a:pt x="241863" y="310869"/>
                  </a:lnTo>
                  <a:lnTo>
                    <a:pt x="194063" y="334226"/>
                  </a:lnTo>
                  <a:lnTo>
                    <a:pt x="136897" y="340565"/>
                  </a:lnTo>
                  <a:lnTo>
                    <a:pt x="88690" y="341818"/>
                  </a:lnTo>
                  <a:lnTo>
                    <a:pt x="68455" y="342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2849507" y="4622010"/>
            <a:ext cx="304656" cy="467791"/>
          </a:xfrm>
          <a:custGeom>
            <a:avLst/>
            <a:gdLst/>
            <a:ahLst/>
            <a:cxnLst/>
            <a:rect l="0" t="0" r="0" b="0"/>
            <a:pathLst>
              <a:path w="304656" h="467791">
                <a:moveTo>
                  <a:pt x="235342" y="0"/>
                </a:moveTo>
                <a:lnTo>
                  <a:pt x="197864" y="8333"/>
                </a:lnTo>
                <a:lnTo>
                  <a:pt x="146441" y="10095"/>
                </a:lnTo>
                <a:lnTo>
                  <a:pt x="91223" y="10443"/>
                </a:lnTo>
                <a:lnTo>
                  <a:pt x="35256" y="10511"/>
                </a:lnTo>
                <a:lnTo>
                  <a:pt x="21233" y="10517"/>
                </a:lnTo>
                <a:lnTo>
                  <a:pt x="11884" y="15200"/>
                </a:lnTo>
                <a:lnTo>
                  <a:pt x="5652" y="23002"/>
                </a:lnTo>
                <a:lnTo>
                  <a:pt x="1497" y="32882"/>
                </a:lnTo>
                <a:lnTo>
                  <a:pt x="0" y="53219"/>
                </a:lnTo>
                <a:lnTo>
                  <a:pt x="14842" y="115864"/>
                </a:lnTo>
                <a:lnTo>
                  <a:pt x="31870" y="175698"/>
                </a:lnTo>
                <a:lnTo>
                  <a:pt x="38845" y="198581"/>
                </a:lnTo>
                <a:lnTo>
                  <a:pt x="44683" y="204917"/>
                </a:lnTo>
                <a:lnTo>
                  <a:pt x="52084" y="207971"/>
                </a:lnTo>
                <a:lnTo>
                  <a:pt x="69666" y="208245"/>
                </a:lnTo>
                <a:lnTo>
                  <a:pt x="131471" y="194850"/>
                </a:lnTo>
                <a:lnTo>
                  <a:pt x="183672" y="198670"/>
                </a:lnTo>
                <a:lnTo>
                  <a:pt x="210038" y="201771"/>
                </a:lnTo>
                <a:lnTo>
                  <a:pt x="266369" y="229269"/>
                </a:lnTo>
                <a:lnTo>
                  <a:pt x="292758" y="255105"/>
                </a:lnTo>
                <a:lnTo>
                  <a:pt x="301805" y="277937"/>
                </a:lnTo>
                <a:lnTo>
                  <a:pt x="304655" y="303682"/>
                </a:lnTo>
                <a:lnTo>
                  <a:pt x="296954" y="358337"/>
                </a:lnTo>
                <a:lnTo>
                  <a:pt x="289632" y="383869"/>
                </a:lnTo>
                <a:lnTo>
                  <a:pt x="265866" y="419324"/>
                </a:lnTo>
                <a:lnTo>
                  <a:pt x="251248" y="433201"/>
                </a:lnTo>
                <a:lnTo>
                  <a:pt x="192776" y="459263"/>
                </a:lnTo>
                <a:lnTo>
                  <a:pt x="161509" y="467790"/>
                </a:lnTo>
                <a:lnTo>
                  <a:pt x="119502" y="461377"/>
                </a:lnTo>
                <a:lnTo>
                  <a:pt x="87936" y="449050"/>
                </a:lnTo>
                <a:lnTo>
                  <a:pt x="35301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3193899" y="4771692"/>
            <a:ext cx="312091" cy="289944"/>
          </a:xfrm>
          <a:custGeom>
            <a:avLst/>
            <a:gdLst/>
            <a:ahLst/>
            <a:cxnLst/>
            <a:rect l="0" t="0" r="0" b="0"/>
            <a:pathLst>
              <a:path w="312091" h="289944">
                <a:moveTo>
                  <a:pt x="38349" y="103002"/>
                </a:moveTo>
                <a:lnTo>
                  <a:pt x="92224" y="120960"/>
                </a:lnTo>
                <a:lnTo>
                  <a:pt x="136469" y="131549"/>
                </a:lnTo>
                <a:lnTo>
                  <a:pt x="176216" y="130568"/>
                </a:lnTo>
                <a:lnTo>
                  <a:pt x="201399" y="124612"/>
                </a:lnTo>
                <a:lnTo>
                  <a:pt x="220390" y="114166"/>
                </a:lnTo>
                <a:lnTo>
                  <a:pt x="226390" y="105766"/>
                </a:lnTo>
                <a:lnTo>
                  <a:pt x="233057" y="83953"/>
                </a:lnTo>
                <a:lnTo>
                  <a:pt x="232495" y="73925"/>
                </a:lnTo>
                <a:lnTo>
                  <a:pt x="225632" y="56544"/>
                </a:lnTo>
                <a:lnTo>
                  <a:pt x="208614" y="33605"/>
                </a:lnTo>
                <a:lnTo>
                  <a:pt x="183165" y="17579"/>
                </a:lnTo>
                <a:lnTo>
                  <a:pt x="140785" y="2854"/>
                </a:lnTo>
                <a:lnTo>
                  <a:pt x="111172" y="0"/>
                </a:lnTo>
                <a:lnTo>
                  <a:pt x="87873" y="4971"/>
                </a:lnTo>
                <a:lnTo>
                  <a:pt x="48262" y="27226"/>
                </a:lnTo>
                <a:lnTo>
                  <a:pt x="33786" y="43587"/>
                </a:lnTo>
                <a:lnTo>
                  <a:pt x="4993" y="94138"/>
                </a:lnTo>
                <a:lnTo>
                  <a:pt x="0" y="131441"/>
                </a:lnTo>
                <a:lnTo>
                  <a:pt x="11231" y="186816"/>
                </a:lnTo>
                <a:lnTo>
                  <a:pt x="26675" y="213104"/>
                </a:lnTo>
                <a:lnTo>
                  <a:pt x="51658" y="235710"/>
                </a:lnTo>
                <a:lnTo>
                  <a:pt x="105006" y="263039"/>
                </a:lnTo>
                <a:lnTo>
                  <a:pt x="158361" y="283833"/>
                </a:lnTo>
                <a:lnTo>
                  <a:pt x="199990" y="289943"/>
                </a:lnTo>
                <a:lnTo>
                  <a:pt x="261670" y="283843"/>
                </a:lnTo>
                <a:lnTo>
                  <a:pt x="312090" y="2819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3811316" y="4575887"/>
            <a:ext cx="860613" cy="421287"/>
            <a:chOff x="3811316" y="4575887"/>
            <a:chExt cx="860613" cy="421287"/>
          </a:xfrm>
        </p:grpSpPr>
        <p:sp>
          <p:nvSpPr>
            <p:cNvPr id="145" name="Freeform 144"/>
            <p:cNvSpPr/>
            <p:nvPr/>
          </p:nvSpPr>
          <p:spPr>
            <a:xfrm>
              <a:off x="3811316" y="4758880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545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811316" y="4843109"/>
              <a:ext cx="115814" cy="63171"/>
            </a:xfrm>
            <a:custGeom>
              <a:avLst/>
              <a:gdLst/>
              <a:ahLst/>
              <a:cxnLst/>
              <a:rect l="0" t="0" r="0" b="0"/>
              <a:pathLst>
                <a:path w="115814" h="63171">
                  <a:moveTo>
                    <a:pt x="115813" y="0"/>
                  </a:moveTo>
                  <a:lnTo>
                    <a:pt x="91767" y="9575"/>
                  </a:lnTo>
                  <a:lnTo>
                    <a:pt x="30692" y="44664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27171" y="4737823"/>
              <a:ext cx="136871" cy="42116"/>
            </a:xfrm>
            <a:custGeom>
              <a:avLst/>
              <a:gdLst/>
              <a:ahLst/>
              <a:cxnLst/>
              <a:rect l="0" t="0" r="0" b="0"/>
              <a:pathLst>
                <a:path w="136871" h="42116">
                  <a:moveTo>
                    <a:pt x="136870" y="0"/>
                  </a:moveTo>
                  <a:lnTo>
                    <a:pt x="82995" y="17959"/>
                  </a:lnTo>
                  <a:lnTo>
                    <a:pt x="23288" y="3747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394177" y="4575887"/>
              <a:ext cx="277752" cy="421287"/>
            </a:xfrm>
            <a:custGeom>
              <a:avLst/>
              <a:gdLst/>
              <a:ahLst/>
              <a:cxnLst/>
              <a:rect l="0" t="0" r="0" b="0"/>
              <a:pathLst>
                <a:path w="277752" h="421287">
                  <a:moveTo>
                    <a:pt x="38320" y="56651"/>
                  </a:moveTo>
                  <a:lnTo>
                    <a:pt x="9011" y="85960"/>
                  </a:lnTo>
                  <a:lnTo>
                    <a:pt x="4743" y="85549"/>
                  </a:lnTo>
                  <a:lnTo>
                    <a:pt x="1897" y="80596"/>
                  </a:lnTo>
                  <a:lnTo>
                    <a:pt x="0" y="72614"/>
                  </a:lnTo>
                  <a:lnTo>
                    <a:pt x="1075" y="64954"/>
                  </a:lnTo>
                  <a:lnTo>
                    <a:pt x="8508" y="50203"/>
                  </a:lnTo>
                  <a:lnTo>
                    <a:pt x="25848" y="28745"/>
                  </a:lnTo>
                  <a:lnTo>
                    <a:pt x="51392" y="13158"/>
                  </a:lnTo>
                  <a:lnTo>
                    <a:pt x="81188" y="1131"/>
                  </a:lnTo>
                  <a:lnTo>
                    <a:pt x="101826" y="0"/>
                  </a:lnTo>
                  <a:lnTo>
                    <a:pt x="121527" y="4567"/>
                  </a:lnTo>
                  <a:lnTo>
                    <a:pt x="138082" y="14395"/>
                  </a:lnTo>
                  <a:lnTo>
                    <a:pt x="160556" y="38672"/>
                  </a:lnTo>
                  <a:lnTo>
                    <a:pt x="164264" y="48174"/>
                  </a:lnTo>
                  <a:lnTo>
                    <a:pt x="165265" y="68092"/>
                  </a:lnTo>
                  <a:lnTo>
                    <a:pt x="153662" y="99036"/>
                  </a:lnTo>
                  <a:lnTo>
                    <a:pt x="138716" y="113704"/>
                  </a:lnTo>
                  <a:lnTo>
                    <a:pt x="106115" y="138241"/>
                  </a:lnTo>
                  <a:lnTo>
                    <a:pt x="104573" y="140291"/>
                  </a:lnTo>
                  <a:lnTo>
                    <a:pt x="120342" y="134336"/>
                  </a:lnTo>
                  <a:lnTo>
                    <a:pt x="154130" y="132702"/>
                  </a:lnTo>
                  <a:lnTo>
                    <a:pt x="191437" y="140276"/>
                  </a:lnTo>
                  <a:lnTo>
                    <a:pt x="226190" y="163204"/>
                  </a:lnTo>
                  <a:lnTo>
                    <a:pt x="255584" y="195852"/>
                  </a:lnTo>
                  <a:lnTo>
                    <a:pt x="271281" y="225798"/>
                  </a:lnTo>
                  <a:lnTo>
                    <a:pt x="277751" y="262487"/>
                  </a:lnTo>
                  <a:lnTo>
                    <a:pt x="271532" y="308400"/>
                  </a:lnTo>
                  <a:lnTo>
                    <a:pt x="250066" y="367444"/>
                  </a:lnTo>
                  <a:lnTo>
                    <a:pt x="234205" y="385074"/>
                  </a:lnTo>
                  <a:lnTo>
                    <a:pt x="190067" y="416059"/>
                  </a:lnTo>
                  <a:lnTo>
                    <a:pt x="149053" y="421286"/>
                  </a:lnTo>
                  <a:lnTo>
                    <a:pt x="112464" y="414775"/>
                  </a:lnTo>
                  <a:lnTo>
                    <a:pt x="65011" y="392208"/>
                  </a:lnTo>
                  <a:lnTo>
                    <a:pt x="38320" y="372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835244" y="5359439"/>
            <a:ext cx="999929" cy="599875"/>
            <a:chOff x="3835244" y="5359439"/>
            <a:chExt cx="999929" cy="599875"/>
          </a:xfrm>
        </p:grpSpPr>
        <p:sp>
          <p:nvSpPr>
            <p:cNvPr id="150" name="Freeform 149"/>
            <p:cNvSpPr/>
            <p:nvPr/>
          </p:nvSpPr>
          <p:spPr>
            <a:xfrm>
              <a:off x="3835244" y="5453435"/>
              <a:ext cx="165586" cy="260821"/>
            </a:xfrm>
            <a:custGeom>
              <a:avLst/>
              <a:gdLst/>
              <a:ahLst/>
              <a:cxnLst/>
              <a:rect l="0" t="0" r="0" b="0"/>
              <a:pathLst>
                <a:path w="165586" h="260821">
                  <a:moveTo>
                    <a:pt x="18186" y="105611"/>
                  </a:moveTo>
                  <a:lnTo>
                    <a:pt x="34953" y="111200"/>
                  </a:lnTo>
                  <a:lnTo>
                    <a:pt x="52544" y="110825"/>
                  </a:lnTo>
                  <a:lnTo>
                    <a:pt x="92433" y="101052"/>
                  </a:lnTo>
                  <a:lnTo>
                    <a:pt x="110066" y="88377"/>
                  </a:lnTo>
                  <a:lnTo>
                    <a:pt x="140450" y="57234"/>
                  </a:lnTo>
                  <a:lnTo>
                    <a:pt x="144149" y="48793"/>
                  </a:lnTo>
                  <a:lnTo>
                    <a:pt x="145139" y="30056"/>
                  </a:lnTo>
                  <a:lnTo>
                    <a:pt x="138561" y="13149"/>
                  </a:lnTo>
                  <a:lnTo>
                    <a:pt x="133531" y="5365"/>
                  </a:lnTo>
                  <a:lnTo>
                    <a:pt x="126668" y="1346"/>
                  </a:lnTo>
                  <a:lnTo>
                    <a:pt x="109684" y="0"/>
                  </a:lnTo>
                  <a:lnTo>
                    <a:pt x="80391" y="11408"/>
                  </a:lnTo>
                  <a:lnTo>
                    <a:pt x="40222" y="37394"/>
                  </a:lnTo>
                  <a:lnTo>
                    <a:pt x="17176" y="65121"/>
                  </a:lnTo>
                  <a:lnTo>
                    <a:pt x="6819" y="85276"/>
                  </a:lnTo>
                  <a:lnTo>
                    <a:pt x="0" y="127532"/>
                  </a:lnTo>
                  <a:lnTo>
                    <a:pt x="3569" y="165919"/>
                  </a:lnTo>
                  <a:lnTo>
                    <a:pt x="17624" y="199519"/>
                  </a:lnTo>
                  <a:lnTo>
                    <a:pt x="36607" y="226113"/>
                  </a:lnTo>
                  <a:lnTo>
                    <a:pt x="56399" y="238326"/>
                  </a:lnTo>
                  <a:lnTo>
                    <a:pt x="113599" y="258312"/>
                  </a:lnTo>
                  <a:lnTo>
                    <a:pt x="148102" y="260820"/>
                  </a:lnTo>
                  <a:lnTo>
                    <a:pt x="153929" y="259387"/>
                  </a:lnTo>
                  <a:lnTo>
                    <a:pt x="165585" y="253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137699" y="5521872"/>
              <a:ext cx="105286" cy="26647"/>
            </a:xfrm>
            <a:custGeom>
              <a:avLst/>
              <a:gdLst/>
              <a:ahLst/>
              <a:cxnLst/>
              <a:rect l="0" t="0" r="0" b="0"/>
              <a:pathLst>
                <a:path w="105286" h="26647">
                  <a:moveTo>
                    <a:pt x="105285" y="5589"/>
                  </a:moveTo>
                  <a:lnTo>
                    <a:pt x="88518" y="0"/>
                  </a:lnTo>
                  <a:lnTo>
                    <a:pt x="67807" y="3495"/>
                  </a:lnTo>
                  <a:lnTo>
                    <a:pt x="9766" y="2334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179813" y="558010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00911" y="5506404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537782" y="5359439"/>
              <a:ext cx="176551" cy="210137"/>
            </a:xfrm>
            <a:custGeom>
              <a:avLst/>
              <a:gdLst/>
              <a:ahLst/>
              <a:cxnLst/>
              <a:rect l="0" t="0" r="0" b="0"/>
              <a:pathLst>
                <a:path w="176551" h="210137">
                  <a:moveTo>
                    <a:pt x="0" y="10094"/>
                  </a:moveTo>
                  <a:lnTo>
                    <a:pt x="37478" y="1761"/>
                  </a:lnTo>
                  <a:lnTo>
                    <a:pt x="88902" y="0"/>
                  </a:lnTo>
                  <a:lnTo>
                    <a:pt x="110092" y="5998"/>
                  </a:lnTo>
                  <a:lnTo>
                    <a:pt x="119018" y="10873"/>
                  </a:lnTo>
                  <a:lnTo>
                    <a:pt x="123799" y="17632"/>
                  </a:lnTo>
                  <a:lnTo>
                    <a:pt x="125817" y="25648"/>
                  </a:lnTo>
                  <a:lnTo>
                    <a:pt x="125992" y="34501"/>
                  </a:lnTo>
                  <a:lnTo>
                    <a:pt x="122599" y="42744"/>
                  </a:lnTo>
                  <a:lnTo>
                    <a:pt x="109471" y="58140"/>
                  </a:lnTo>
                  <a:lnTo>
                    <a:pt x="82349" y="74373"/>
                  </a:lnTo>
                  <a:lnTo>
                    <a:pt x="80636" y="78683"/>
                  </a:lnTo>
                  <a:lnTo>
                    <a:pt x="84173" y="82726"/>
                  </a:lnTo>
                  <a:lnTo>
                    <a:pt x="137790" y="107877"/>
                  </a:lnTo>
                  <a:lnTo>
                    <a:pt x="173577" y="133524"/>
                  </a:lnTo>
                  <a:lnTo>
                    <a:pt x="176550" y="140344"/>
                  </a:lnTo>
                  <a:lnTo>
                    <a:pt x="176191" y="147231"/>
                  </a:lnTo>
                  <a:lnTo>
                    <a:pt x="173613" y="154161"/>
                  </a:lnTo>
                  <a:lnTo>
                    <a:pt x="153216" y="175093"/>
                  </a:lnTo>
                  <a:lnTo>
                    <a:pt x="131657" y="182863"/>
                  </a:lnTo>
                  <a:lnTo>
                    <a:pt x="76739" y="196666"/>
                  </a:lnTo>
                  <a:lnTo>
                    <a:pt x="52643" y="210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600953" y="5601160"/>
              <a:ext cx="210571" cy="36363"/>
            </a:xfrm>
            <a:custGeom>
              <a:avLst/>
              <a:gdLst/>
              <a:ahLst/>
              <a:cxnLst/>
              <a:rect l="0" t="0" r="0" b="0"/>
              <a:pathLst>
                <a:path w="210571" h="36363">
                  <a:moveTo>
                    <a:pt x="210570" y="0"/>
                  </a:moveTo>
                  <a:lnTo>
                    <a:pt x="173092" y="8334"/>
                  </a:lnTo>
                  <a:lnTo>
                    <a:pt x="121669" y="15684"/>
                  </a:lnTo>
                  <a:lnTo>
                    <a:pt x="63942" y="31803"/>
                  </a:lnTo>
                  <a:lnTo>
                    <a:pt x="42457" y="363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78373" y="5727502"/>
              <a:ext cx="156800" cy="231812"/>
            </a:xfrm>
            <a:custGeom>
              <a:avLst/>
              <a:gdLst/>
              <a:ahLst/>
              <a:cxnLst/>
              <a:rect l="0" t="0" r="0" b="0"/>
              <a:pathLst>
                <a:path w="156800" h="231812">
                  <a:moveTo>
                    <a:pt x="122621" y="0"/>
                  </a:moveTo>
                  <a:lnTo>
                    <a:pt x="85143" y="8333"/>
                  </a:lnTo>
                  <a:lnTo>
                    <a:pt x="33720" y="15685"/>
                  </a:lnTo>
                  <a:lnTo>
                    <a:pt x="23579" y="20985"/>
                  </a:lnTo>
                  <a:lnTo>
                    <a:pt x="9193" y="36233"/>
                  </a:lnTo>
                  <a:lnTo>
                    <a:pt x="2019" y="57828"/>
                  </a:lnTo>
                  <a:lnTo>
                    <a:pt x="0" y="81853"/>
                  </a:lnTo>
                  <a:lnTo>
                    <a:pt x="3002" y="104230"/>
                  </a:lnTo>
                  <a:lnTo>
                    <a:pt x="6611" y="109261"/>
                  </a:lnTo>
                  <a:lnTo>
                    <a:pt x="11356" y="110275"/>
                  </a:lnTo>
                  <a:lnTo>
                    <a:pt x="35452" y="106764"/>
                  </a:lnTo>
                  <a:lnTo>
                    <a:pt x="85516" y="111166"/>
                  </a:lnTo>
                  <a:lnTo>
                    <a:pt x="120986" y="125615"/>
                  </a:lnTo>
                  <a:lnTo>
                    <a:pt x="136712" y="141226"/>
                  </a:lnTo>
                  <a:lnTo>
                    <a:pt x="156341" y="179845"/>
                  </a:lnTo>
                  <a:lnTo>
                    <a:pt x="156799" y="188917"/>
                  </a:lnTo>
                  <a:lnTo>
                    <a:pt x="151070" y="205236"/>
                  </a:lnTo>
                  <a:lnTo>
                    <a:pt x="129101" y="227577"/>
                  </a:lnTo>
                  <a:lnTo>
                    <a:pt x="119922" y="231267"/>
                  </a:lnTo>
                  <a:lnTo>
                    <a:pt x="64034" y="231811"/>
                  </a:lnTo>
                  <a:lnTo>
                    <a:pt x="46670" y="228589"/>
                  </a:lnTo>
                  <a:lnTo>
                    <a:pt x="2786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8" name="Freeform 157"/>
          <p:cNvSpPr/>
          <p:nvPr/>
        </p:nvSpPr>
        <p:spPr>
          <a:xfrm>
            <a:off x="3643492" y="5201077"/>
            <a:ext cx="1345198" cy="915663"/>
          </a:xfrm>
          <a:custGeom>
            <a:avLst/>
            <a:gdLst/>
            <a:ahLst/>
            <a:cxnLst/>
            <a:rect l="0" t="0" r="0" b="0"/>
            <a:pathLst>
              <a:path w="1345198" h="915663">
                <a:moveTo>
                  <a:pt x="546850" y="0"/>
                </a:moveTo>
                <a:lnTo>
                  <a:pt x="504158" y="3120"/>
                </a:lnTo>
                <a:lnTo>
                  <a:pt x="451329" y="9065"/>
                </a:lnTo>
                <a:lnTo>
                  <a:pt x="392974" y="18645"/>
                </a:lnTo>
                <a:lnTo>
                  <a:pt x="336387" y="34922"/>
                </a:lnTo>
                <a:lnTo>
                  <a:pt x="280149" y="60321"/>
                </a:lnTo>
                <a:lnTo>
                  <a:pt x="226319" y="87868"/>
                </a:lnTo>
                <a:lnTo>
                  <a:pt x="171916" y="128439"/>
                </a:lnTo>
                <a:lnTo>
                  <a:pt x="110601" y="175043"/>
                </a:lnTo>
                <a:lnTo>
                  <a:pt x="59172" y="236475"/>
                </a:lnTo>
                <a:lnTo>
                  <a:pt x="29542" y="293819"/>
                </a:lnTo>
                <a:lnTo>
                  <a:pt x="10172" y="355645"/>
                </a:lnTo>
                <a:lnTo>
                  <a:pt x="2569" y="391986"/>
                </a:lnTo>
                <a:lnTo>
                  <a:pt x="0" y="451776"/>
                </a:lnTo>
                <a:lnTo>
                  <a:pt x="5144" y="491439"/>
                </a:lnTo>
                <a:lnTo>
                  <a:pt x="32176" y="547035"/>
                </a:lnTo>
                <a:lnTo>
                  <a:pt x="64860" y="589508"/>
                </a:lnTo>
                <a:lnTo>
                  <a:pt x="125913" y="638105"/>
                </a:lnTo>
                <a:lnTo>
                  <a:pt x="176269" y="673918"/>
                </a:lnTo>
                <a:lnTo>
                  <a:pt x="239631" y="706390"/>
                </a:lnTo>
                <a:lnTo>
                  <a:pt x="302250" y="742800"/>
                </a:lnTo>
                <a:lnTo>
                  <a:pt x="357504" y="766218"/>
                </a:lnTo>
                <a:lnTo>
                  <a:pt x="407559" y="786468"/>
                </a:lnTo>
                <a:lnTo>
                  <a:pt x="462403" y="807036"/>
                </a:lnTo>
                <a:lnTo>
                  <a:pt x="524016" y="832415"/>
                </a:lnTo>
                <a:lnTo>
                  <a:pt x="587343" y="858529"/>
                </a:lnTo>
                <a:lnTo>
                  <a:pt x="640116" y="873609"/>
                </a:lnTo>
                <a:lnTo>
                  <a:pt x="700323" y="887854"/>
                </a:lnTo>
                <a:lnTo>
                  <a:pt x="753247" y="894697"/>
                </a:lnTo>
                <a:lnTo>
                  <a:pt x="808068" y="902981"/>
                </a:lnTo>
                <a:lnTo>
                  <a:pt x="868680" y="910553"/>
                </a:lnTo>
                <a:lnTo>
                  <a:pt x="925193" y="914907"/>
                </a:lnTo>
                <a:lnTo>
                  <a:pt x="979095" y="915662"/>
                </a:lnTo>
                <a:lnTo>
                  <a:pt x="1028082" y="914716"/>
                </a:lnTo>
                <a:lnTo>
                  <a:pt x="1084841" y="907547"/>
                </a:lnTo>
                <a:lnTo>
                  <a:pt x="1136883" y="898014"/>
                </a:lnTo>
                <a:lnTo>
                  <a:pt x="1190214" y="881192"/>
                </a:lnTo>
                <a:lnTo>
                  <a:pt x="1245463" y="850096"/>
                </a:lnTo>
                <a:lnTo>
                  <a:pt x="1276242" y="826009"/>
                </a:lnTo>
                <a:lnTo>
                  <a:pt x="1314891" y="766900"/>
                </a:lnTo>
                <a:lnTo>
                  <a:pt x="1337810" y="717686"/>
                </a:lnTo>
                <a:lnTo>
                  <a:pt x="1345197" y="657358"/>
                </a:lnTo>
                <a:lnTo>
                  <a:pt x="1343536" y="595356"/>
                </a:lnTo>
                <a:lnTo>
                  <a:pt x="1332290" y="537442"/>
                </a:lnTo>
                <a:lnTo>
                  <a:pt x="1312220" y="475233"/>
                </a:lnTo>
                <a:lnTo>
                  <a:pt x="1281131" y="420777"/>
                </a:lnTo>
                <a:lnTo>
                  <a:pt x="1235090" y="362988"/>
                </a:lnTo>
                <a:lnTo>
                  <a:pt x="1177976" y="310432"/>
                </a:lnTo>
                <a:lnTo>
                  <a:pt x="1118813" y="252208"/>
                </a:lnTo>
                <a:lnTo>
                  <a:pt x="1060078" y="203099"/>
                </a:lnTo>
                <a:lnTo>
                  <a:pt x="1000478" y="166980"/>
                </a:lnTo>
                <a:lnTo>
                  <a:pt x="940785" y="134457"/>
                </a:lnTo>
                <a:lnTo>
                  <a:pt x="880814" y="105502"/>
                </a:lnTo>
                <a:lnTo>
                  <a:pt x="818579" y="82841"/>
                </a:lnTo>
                <a:lnTo>
                  <a:pt x="769822" y="70819"/>
                </a:lnTo>
                <a:lnTo>
                  <a:pt x="718330" y="65437"/>
                </a:lnTo>
                <a:lnTo>
                  <a:pt x="657039" y="55137"/>
                </a:lnTo>
                <a:lnTo>
                  <a:pt x="631078" y="52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5381741" y="2465163"/>
            <a:ext cx="1781092" cy="973160"/>
            <a:chOff x="5381741" y="2465163"/>
            <a:chExt cx="1781092" cy="973160"/>
          </a:xfrm>
        </p:grpSpPr>
        <p:sp>
          <p:nvSpPr>
            <p:cNvPr id="159" name="Freeform 158"/>
            <p:cNvSpPr/>
            <p:nvPr/>
          </p:nvSpPr>
          <p:spPr>
            <a:xfrm>
              <a:off x="5593639" y="2941772"/>
              <a:ext cx="207564" cy="269916"/>
            </a:xfrm>
            <a:custGeom>
              <a:avLst/>
              <a:gdLst/>
              <a:ahLst/>
              <a:cxnLst/>
              <a:rect l="0" t="0" r="0" b="0"/>
              <a:pathLst>
                <a:path w="207564" h="269916">
                  <a:moveTo>
                    <a:pt x="186506" y="111492"/>
                  </a:moveTo>
                  <a:lnTo>
                    <a:pt x="158995" y="57617"/>
                  </a:lnTo>
                  <a:lnTo>
                    <a:pt x="146899" y="28069"/>
                  </a:lnTo>
                  <a:lnTo>
                    <a:pt x="135367" y="11634"/>
                  </a:lnTo>
                  <a:lnTo>
                    <a:pt x="116205" y="2770"/>
                  </a:lnTo>
                  <a:lnTo>
                    <a:pt x="93260" y="0"/>
                  </a:lnTo>
                  <a:lnTo>
                    <a:pt x="71364" y="2668"/>
                  </a:lnTo>
                  <a:lnTo>
                    <a:pt x="53053" y="10873"/>
                  </a:lnTo>
                  <a:lnTo>
                    <a:pt x="37116" y="23489"/>
                  </a:lnTo>
                  <a:lnTo>
                    <a:pt x="16160" y="51492"/>
                  </a:lnTo>
                  <a:lnTo>
                    <a:pt x="3192" y="90075"/>
                  </a:lnTo>
                  <a:lnTo>
                    <a:pt x="0" y="138031"/>
                  </a:lnTo>
                  <a:lnTo>
                    <a:pt x="8808" y="200399"/>
                  </a:lnTo>
                  <a:lnTo>
                    <a:pt x="16282" y="223536"/>
                  </a:lnTo>
                  <a:lnTo>
                    <a:pt x="46818" y="264951"/>
                  </a:lnTo>
                  <a:lnTo>
                    <a:pt x="55946" y="268780"/>
                  </a:lnTo>
                  <a:lnTo>
                    <a:pt x="78567" y="269915"/>
                  </a:lnTo>
                  <a:lnTo>
                    <a:pt x="88810" y="266240"/>
                  </a:lnTo>
                  <a:lnTo>
                    <a:pt x="106431" y="252799"/>
                  </a:lnTo>
                  <a:lnTo>
                    <a:pt x="123915" y="225500"/>
                  </a:lnTo>
                  <a:lnTo>
                    <a:pt x="139134" y="169194"/>
                  </a:lnTo>
                  <a:lnTo>
                    <a:pt x="146473" y="114917"/>
                  </a:lnTo>
                  <a:lnTo>
                    <a:pt x="149289" y="103247"/>
                  </a:lnTo>
                  <a:lnTo>
                    <a:pt x="152336" y="101316"/>
                  </a:lnTo>
                  <a:lnTo>
                    <a:pt x="155537" y="105878"/>
                  </a:lnTo>
                  <a:lnTo>
                    <a:pt x="174669" y="144048"/>
                  </a:lnTo>
                  <a:lnTo>
                    <a:pt x="207563" y="185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69658" y="2937450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59129" y="3042735"/>
              <a:ext cx="105286" cy="5591"/>
            </a:xfrm>
            <a:custGeom>
              <a:avLst/>
              <a:gdLst/>
              <a:ahLst/>
              <a:cxnLst/>
              <a:rect l="0" t="0" r="0" b="0"/>
              <a:pathLst>
                <a:path w="105286" h="5591">
                  <a:moveTo>
                    <a:pt x="105285" y="0"/>
                  </a:moveTo>
                  <a:lnTo>
                    <a:pt x="88517" y="5590"/>
                  </a:lnTo>
                  <a:lnTo>
                    <a:pt x="70926" y="5214"/>
                  </a:lnTo>
                  <a:lnTo>
                    <a:pt x="11311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296041" y="279005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02871" y="2590010"/>
              <a:ext cx="193653" cy="228207"/>
            </a:xfrm>
            <a:custGeom>
              <a:avLst/>
              <a:gdLst/>
              <a:ahLst/>
              <a:cxnLst/>
              <a:rect l="0" t="0" r="0" b="0"/>
              <a:pathLst>
                <a:path w="193653" h="228207">
                  <a:moveTo>
                    <a:pt x="161667" y="0"/>
                  </a:moveTo>
                  <a:lnTo>
                    <a:pt x="103051" y="0"/>
                  </a:lnTo>
                  <a:lnTo>
                    <a:pt x="48877" y="0"/>
                  </a:lnTo>
                  <a:lnTo>
                    <a:pt x="21071" y="0"/>
                  </a:lnTo>
                  <a:lnTo>
                    <a:pt x="11785" y="4679"/>
                  </a:lnTo>
                  <a:lnTo>
                    <a:pt x="5594" y="12478"/>
                  </a:lnTo>
                  <a:lnTo>
                    <a:pt x="1466" y="22357"/>
                  </a:lnTo>
                  <a:lnTo>
                    <a:pt x="0" y="45811"/>
                  </a:lnTo>
                  <a:lnTo>
                    <a:pt x="8590" y="93407"/>
                  </a:lnTo>
                  <a:lnTo>
                    <a:pt x="12823" y="97366"/>
                  </a:lnTo>
                  <a:lnTo>
                    <a:pt x="17984" y="96496"/>
                  </a:lnTo>
                  <a:lnTo>
                    <a:pt x="39546" y="84743"/>
                  </a:lnTo>
                  <a:lnTo>
                    <a:pt x="60598" y="78608"/>
                  </a:lnTo>
                  <a:lnTo>
                    <a:pt x="89452" y="75881"/>
                  </a:lnTo>
                  <a:lnTo>
                    <a:pt x="132991" y="85524"/>
                  </a:lnTo>
                  <a:lnTo>
                    <a:pt x="164349" y="103199"/>
                  </a:lnTo>
                  <a:lnTo>
                    <a:pt x="188459" y="128844"/>
                  </a:lnTo>
                  <a:lnTo>
                    <a:pt x="192397" y="139708"/>
                  </a:lnTo>
                  <a:lnTo>
                    <a:pt x="193652" y="164258"/>
                  </a:lnTo>
                  <a:lnTo>
                    <a:pt x="182193" y="198797"/>
                  </a:lnTo>
                  <a:lnTo>
                    <a:pt x="167280" y="214306"/>
                  </a:lnTo>
                  <a:lnTo>
                    <a:pt x="158391" y="220080"/>
                  </a:lnTo>
                  <a:lnTo>
                    <a:pt x="123522" y="228206"/>
                  </a:lnTo>
                  <a:lnTo>
                    <a:pt x="64314" y="222843"/>
                  </a:lnTo>
                  <a:lnTo>
                    <a:pt x="1426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496083" y="2874279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78377" y="8334"/>
                  </a:lnTo>
                  <a:lnTo>
                    <a:pt x="226953" y="15684"/>
                  </a:lnTo>
                  <a:lnTo>
                    <a:pt x="172905" y="18826"/>
                  </a:lnTo>
                  <a:lnTo>
                    <a:pt x="124101" y="15634"/>
                  </a:lnTo>
                  <a:lnTo>
                    <a:pt x="64158" y="19986"/>
                  </a:lnTo>
                  <a:lnTo>
                    <a:pt x="36704" y="205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601368" y="2967318"/>
              <a:ext cx="254319" cy="241773"/>
            </a:xfrm>
            <a:custGeom>
              <a:avLst/>
              <a:gdLst/>
              <a:ahLst/>
              <a:cxnLst/>
              <a:rect l="0" t="0" r="0" b="0"/>
              <a:pathLst>
                <a:path w="254319" h="241773">
                  <a:moveTo>
                    <a:pt x="0" y="33303"/>
                  </a:moveTo>
                  <a:lnTo>
                    <a:pt x="34898" y="3995"/>
                  </a:lnTo>
                  <a:lnTo>
                    <a:pt x="57234" y="0"/>
                  </a:lnTo>
                  <a:lnTo>
                    <a:pt x="80419" y="3294"/>
                  </a:lnTo>
                  <a:lnTo>
                    <a:pt x="98523" y="12557"/>
                  </a:lnTo>
                  <a:lnTo>
                    <a:pt x="111248" y="27592"/>
                  </a:lnTo>
                  <a:lnTo>
                    <a:pt x="116280" y="36515"/>
                  </a:lnTo>
                  <a:lnTo>
                    <a:pt x="118751" y="58907"/>
                  </a:lnTo>
                  <a:lnTo>
                    <a:pt x="117772" y="71430"/>
                  </a:lnTo>
                  <a:lnTo>
                    <a:pt x="113609" y="80948"/>
                  </a:lnTo>
                  <a:lnTo>
                    <a:pt x="99626" y="94643"/>
                  </a:lnTo>
                  <a:lnTo>
                    <a:pt x="99172" y="98763"/>
                  </a:lnTo>
                  <a:lnTo>
                    <a:pt x="103549" y="101510"/>
                  </a:lnTo>
                  <a:lnTo>
                    <a:pt x="161819" y="121093"/>
                  </a:lnTo>
                  <a:lnTo>
                    <a:pt x="209258" y="146311"/>
                  </a:lnTo>
                  <a:lnTo>
                    <a:pt x="236177" y="172462"/>
                  </a:lnTo>
                  <a:lnTo>
                    <a:pt x="253381" y="202437"/>
                  </a:lnTo>
                  <a:lnTo>
                    <a:pt x="254318" y="211570"/>
                  </a:lnTo>
                  <a:lnTo>
                    <a:pt x="249121" y="227956"/>
                  </a:lnTo>
                  <a:lnTo>
                    <a:pt x="242119" y="233262"/>
                  </a:lnTo>
                  <a:lnTo>
                    <a:pt x="221862" y="239157"/>
                  </a:lnTo>
                  <a:lnTo>
                    <a:pt x="164663" y="241772"/>
                  </a:lnTo>
                  <a:lnTo>
                    <a:pt x="107786" y="232236"/>
                  </a:lnTo>
                  <a:lnTo>
                    <a:pt x="56503" y="222488"/>
                  </a:lnTo>
                  <a:lnTo>
                    <a:pt x="10528" y="212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381741" y="2465163"/>
              <a:ext cx="1781092" cy="973160"/>
            </a:xfrm>
            <a:custGeom>
              <a:avLst/>
              <a:gdLst/>
              <a:ahLst/>
              <a:cxnLst/>
              <a:rect l="0" t="0" r="0" b="0"/>
              <a:pathLst>
                <a:path w="1781092" h="973160">
                  <a:moveTo>
                    <a:pt x="830072" y="272246"/>
                  </a:moveTo>
                  <a:lnTo>
                    <a:pt x="771455" y="257592"/>
                  </a:lnTo>
                  <a:lnTo>
                    <a:pt x="714308" y="253086"/>
                  </a:lnTo>
                  <a:lnTo>
                    <a:pt x="651103" y="251751"/>
                  </a:lnTo>
                  <a:lnTo>
                    <a:pt x="599100" y="256945"/>
                  </a:lnTo>
                  <a:lnTo>
                    <a:pt x="536097" y="270350"/>
                  </a:lnTo>
                  <a:lnTo>
                    <a:pt x="475206" y="286632"/>
                  </a:lnTo>
                  <a:lnTo>
                    <a:pt x="414052" y="303207"/>
                  </a:lnTo>
                  <a:lnTo>
                    <a:pt x="362240" y="317746"/>
                  </a:lnTo>
                  <a:lnTo>
                    <a:pt x="306946" y="340289"/>
                  </a:lnTo>
                  <a:lnTo>
                    <a:pt x="250964" y="367271"/>
                  </a:lnTo>
                  <a:lnTo>
                    <a:pt x="189255" y="406310"/>
                  </a:lnTo>
                  <a:lnTo>
                    <a:pt x="129356" y="458270"/>
                  </a:lnTo>
                  <a:lnTo>
                    <a:pt x="66739" y="519753"/>
                  </a:lnTo>
                  <a:lnTo>
                    <a:pt x="27016" y="573988"/>
                  </a:lnTo>
                  <a:lnTo>
                    <a:pt x="11074" y="605225"/>
                  </a:lnTo>
                  <a:lnTo>
                    <a:pt x="2100" y="654526"/>
                  </a:lnTo>
                  <a:lnTo>
                    <a:pt x="0" y="684694"/>
                  </a:lnTo>
                  <a:lnTo>
                    <a:pt x="8426" y="713699"/>
                  </a:lnTo>
                  <a:lnTo>
                    <a:pt x="36020" y="756337"/>
                  </a:lnTo>
                  <a:lnTo>
                    <a:pt x="94885" y="817860"/>
                  </a:lnTo>
                  <a:lnTo>
                    <a:pt x="149467" y="855747"/>
                  </a:lnTo>
                  <a:lnTo>
                    <a:pt x="212881" y="888064"/>
                  </a:lnTo>
                  <a:lnTo>
                    <a:pt x="265831" y="906406"/>
                  </a:lnTo>
                  <a:lnTo>
                    <a:pt x="321350" y="921294"/>
                  </a:lnTo>
                  <a:lnTo>
                    <a:pt x="377378" y="935500"/>
                  </a:lnTo>
                  <a:lnTo>
                    <a:pt x="439094" y="943982"/>
                  </a:lnTo>
                  <a:lnTo>
                    <a:pt x="500375" y="954063"/>
                  </a:lnTo>
                  <a:lnTo>
                    <a:pt x="550410" y="962736"/>
                  </a:lnTo>
                  <a:lnTo>
                    <a:pt x="602280" y="965826"/>
                  </a:lnTo>
                  <a:lnTo>
                    <a:pt x="654694" y="966741"/>
                  </a:lnTo>
                  <a:lnTo>
                    <a:pt x="707268" y="968182"/>
                  </a:lnTo>
                  <a:lnTo>
                    <a:pt x="759891" y="973159"/>
                  </a:lnTo>
                  <a:lnTo>
                    <a:pt x="812527" y="969434"/>
                  </a:lnTo>
                  <a:lnTo>
                    <a:pt x="865168" y="967810"/>
                  </a:lnTo>
                  <a:lnTo>
                    <a:pt x="917810" y="967329"/>
                  </a:lnTo>
                  <a:lnTo>
                    <a:pt x="970452" y="966017"/>
                  </a:lnTo>
                  <a:lnTo>
                    <a:pt x="1023095" y="959909"/>
                  </a:lnTo>
                  <a:lnTo>
                    <a:pt x="1075737" y="956409"/>
                  </a:lnTo>
                  <a:lnTo>
                    <a:pt x="1128380" y="948484"/>
                  </a:lnTo>
                  <a:lnTo>
                    <a:pt x="1181022" y="938726"/>
                  </a:lnTo>
                  <a:lnTo>
                    <a:pt x="1233665" y="928426"/>
                  </a:lnTo>
                  <a:lnTo>
                    <a:pt x="1286307" y="917966"/>
                  </a:lnTo>
                  <a:lnTo>
                    <a:pt x="1337779" y="906287"/>
                  </a:lnTo>
                  <a:lnTo>
                    <a:pt x="1400807" y="881973"/>
                  </a:lnTo>
                  <a:lnTo>
                    <a:pt x="1458057" y="854640"/>
                  </a:lnTo>
                  <a:lnTo>
                    <a:pt x="1510396" y="825541"/>
                  </a:lnTo>
                  <a:lnTo>
                    <a:pt x="1566536" y="782582"/>
                  </a:lnTo>
                  <a:lnTo>
                    <a:pt x="1619639" y="737887"/>
                  </a:lnTo>
                  <a:lnTo>
                    <a:pt x="1671173" y="692314"/>
                  </a:lnTo>
                  <a:lnTo>
                    <a:pt x="1717564" y="628951"/>
                  </a:lnTo>
                  <a:lnTo>
                    <a:pt x="1747427" y="568495"/>
                  </a:lnTo>
                  <a:lnTo>
                    <a:pt x="1766828" y="506259"/>
                  </a:lnTo>
                  <a:lnTo>
                    <a:pt x="1781091" y="456641"/>
                  </a:lnTo>
                  <a:lnTo>
                    <a:pt x="1772543" y="420100"/>
                  </a:lnTo>
                  <a:lnTo>
                    <a:pt x="1750781" y="362848"/>
                  </a:lnTo>
                  <a:lnTo>
                    <a:pt x="1732948" y="301581"/>
                  </a:lnTo>
                  <a:lnTo>
                    <a:pt x="1711470" y="241751"/>
                  </a:lnTo>
                  <a:lnTo>
                    <a:pt x="1686212" y="188162"/>
                  </a:lnTo>
                  <a:lnTo>
                    <a:pt x="1648730" y="135394"/>
                  </a:lnTo>
                  <a:lnTo>
                    <a:pt x="1587899" y="86860"/>
                  </a:lnTo>
                  <a:lnTo>
                    <a:pt x="1524934" y="49772"/>
                  </a:lnTo>
                  <a:lnTo>
                    <a:pt x="1461780" y="26768"/>
                  </a:lnTo>
                  <a:lnTo>
                    <a:pt x="1411262" y="13750"/>
                  </a:lnTo>
                  <a:lnTo>
                    <a:pt x="1356223" y="6845"/>
                  </a:lnTo>
                  <a:lnTo>
                    <a:pt x="1300291" y="152"/>
                  </a:lnTo>
                  <a:lnTo>
                    <a:pt x="1244182" y="0"/>
                  </a:lnTo>
                  <a:lnTo>
                    <a:pt x="1188039" y="6902"/>
                  </a:lnTo>
                  <a:lnTo>
                    <a:pt x="1131889" y="14202"/>
                  </a:lnTo>
                  <a:lnTo>
                    <a:pt x="1068501" y="26909"/>
                  </a:lnTo>
                  <a:lnTo>
                    <a:pt x="1009707" y="43803"/>
                  </a:lnTo>
                  <a:lnTo>
                    <a:pt x="953033" y="63735"/>
                  </a:lnTo>
                  <a:lnTo>
                    <a:pt x="889542" y="87342"/>
                  </a:lnTo>
                  <a:lnTo>
                    <a:pt x="830727" y="114536"/>
                  </a:lnTo>
                  <a:lnTo>
                    <a:pt x="774050" y="142437"/>
                  </a:lnTo>
                  <a:lnTo>
                    <a:pt x="710558" y="170479"/>
                  </a:lnTo>
                  <a:lnTo>
                    <a:pt x="654863" y="195429"/>
                  </a:lnTo>
                  <a:lnTo>
                    <a:pt x="598445" y="219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4940520" y="652965"/>
            <a:ext cx="1375059" cy="817534"/>
          </a:xfrm>
          <a:custGeom>
            <a:avLst/>
            <a:gdLst/>
            <a:ahLst/>
            <a:cxnLst/>
            <a:rect l="0" t="0" r="0" b="0"/>
            <a:pathLst>
              <a:path w="1375059" h="817534">
                <a:moveTo>
                  <a:pt x="460599" y="157729"/>
                </a:moveTo>
                <a:lnTo>
                  <a:pt x="411336" y="174540"/>
                </a:lnTo>
                <a:lnTo>
                  <a:pt x="362424" y="193646"/>
                </a:lnTo>
                <a:lnTo>
                  <a:pt x="303383" y="221062"/>
                </a:lnTo>
                <a:lnTo>
                  <a:pt x="246660" y="254597"/>
                </a:lnTo>
                <a:lnTo>
                  <a:pt x="187801" y="297073"/>
                </a:lnTo>
                <a:lnTo>
                  <a:pt x="126890" y="349654"/>
                </a:lnTo>
                <a:lnTo>
                  <a:pt x="73521" y="410625"/>
                </a:lnTo>
                <a:lnTo>
                  <a:pt x="37481" y="473602"/>
                </a:lnTo>
                <a:lnTo>
                  <a:pt x="8624" y="536756"/>
                </a:lnTo>
                <a:lnTo>
                  <a:pt x="2358" y="561322"/>
                </a:lnTo>
                <a:lnTo>
                  <a:pt x="0" y="611104"/>
                </a:lnTo>
                <a:lnTo>
                  <a:pt x="3594" y="637649"/>
                </a:lnTo>
                <a:lnTo>
                  <a:pt x="12211" y="658026"/>
                </a:lnTo>
                <a:lnTo>
                  <a:pt x="58701" y="721432"/>
                </a:lnTo>
                <a:lnTo>
                  <a:pt x="74918" y="736987"/>
                </a:lnTo>
                <a:lnTo>
                  <a:pt x="135375" y="771642"/>
                </a:lnTo>
                <a:lnTo>
                  <a:pt x="192243" y="788263"/>
                </a:lnTo>
                <a:lnTo>
                  <a:pt x="241604" y="805411"/>
                </a:lnTo>
                <a:lnTo>
                  <a:pt x="296068" y="809491"/>
                </a:lnTo>
                <a:lnTo>
                  <a:pt x="351886" y="817533"/>
                </a:lnTo>
                <a:lnTo>
                  <a:pt x="411092" y="817215"/>
                </a:lnTo>
                <a:lnTo>
                  <a:pt x="461528" y="812487"/>
                </a:lnTo>
                <a:lnTo>
                  <a:pt x="510397" y="807966"/>
                </a:lnTo>
                <a:lnTo>
                  <a:pt x="557632" y="799218"/>
                </a:lnTo>
                <a:lnTo>
                  <a:pt x="608673" y="792336"/>
                </a:lnTo>
                <a:lnTo>
                  <a:pt x="660840" y="787178"/>
                </a:lnTo>
                <a:lnTo>
                  <a:pt x="713342" y="775121"/>
                </a:lnTo>
                <a:lnTo>
                  <a:pt x="765943" y="759850"/>
                </a:lnTo>
                <a:lnTo>
                  <a:pt x="818573" y="747916"/>
                </a:lnTo>
                <a:lnTo>
                  <a:pt x="868092" y="733852"/>
                </a:lnTo>
                <a:lnTo>
                  <a:pt x="915521" y="714867"/>
                </a:lnTo>
                <a:lnTo>
                  <a:pt x="966617" y="694424"/>
                </a:lnTo>
                <a:lnTo>
                  <a:pt x="1018802" y="673549"/>
                </a:lnTo>
                <a:lnTo>
                  <a:pt x="1068190" y="652546"/>
                </a:lnTo>
                <a:lnTo>
                  <a:pt x="1115578" y="628385"/>
                </a:lnTo>
                <a:lnTo>
                  <a:pt x="1178404" y="594369"/>
                </a:lnTo>
                <a:lnTo>
                  <a:pt x="1234704" y="556714"/>
                </a:lnTo>
                <a:lnTo>
                  <a:pt x="1291691" y="499435"/>
                </a:lnTo>
                <a:lnTo>
                  <a:pt x="1333453" y="442630"/>
                </a:lnTo>
                <a:lnTo>
                  <a:pt x="1356751" y="400009"/>
                </a:lnTo>
                <a:lnTo>
                  <a:pt x="1371448" y="347050"/>
                </a:lnTo>
                <a:lnTo>
                  <a:pt x="1375058" y="293763"/>
                </a:lnTo>
                <a:lnTo>
                  <a:pt x="1373158" y="235769"/>
                </a:lnTo>
                <a:lnTo>
                  <a:pt x="1357410" y="179357"/>
                </a:lnTo>
                <a:lnTo>
                  <a:pt x="1326770" y="126219"/>
                </a:lnTo>
                <a:lnTo>
                  <a:pt x="1290830" y="92450"/>
                </a:lnTo>
                <a:lnTo>
                  <a:pt x="1233919" y="56138"/>
                </a:lnTo>
                <a:lnTo>
                  <a:pt x="1178426" y="29084"/>
                </a:lnTo>
                <a:lnTo>
                  <a:pt x="1129393" y="15237"/>
                </a:lnTo>
                <a:lnTo>
                  <a:pt x="1077820" y="4895"/>
                </a:lnTo>
                <a:lnTo>
                  <a:pt x="1025495" y="1310"/>
                </a:lnTo>
                <a:lnTo>
                  <a:pt x="970606" y="249"/>
                </a:lnTo>
                <a:lnTo>
                  <a:pt x="926695" y="0"/>
                </a:lnTo>
                <a:lnTo>
                  <a:pt x="883002" y="3009"/>
                </a:lnTo>
                <a:lnTo>
                  <a:pt x="840186" y="8246"/>
                </a:lnTo>
                <a:lnTo>
                  <a:pt x="797761" y="14473"/>
                </a:lnTo>
                <a:lnTo>
                  <a:pt x="734414" y="30145"/>
                </a:lnTo>
                <a:lnTo>
                  <a:pt x="689139" y="42923"/>
                </a:lnTo>
                <a:lnTo>
                  <a:pt x="642891" y="57571"/>
                </a:lnTo>
                <a:lnTo>
                  <a:pt x="598939" y="75780"/>
                </a:lnTo>
                <a:lnTo>
                  <a:pt x="540323" y="105762"/>
                </a:lnTo>
                <a:lnTo>
                  <a:pt x="482666" y="148459"/>
                </a:lnTo>
                <a:lnTo>
                  <a:pt x="471127" y="15772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2013-10-29T13:16:20Z</dcterms:created>
  <dcterms:modified xsi:type="dcterms:W3CDTF">2013-10-29T13:16:44Z</dcterms:modified>
</cp:coreProperties>
</file>